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30" y="3211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3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733427"/>
            <a:ext cx="1157288" cy="15601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733427"/>
            <a:ext cx="3357563" cy="15601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8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4267201"/>
            <a:ext cx="2257425" cy="120681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4267201"/>
            <a:ext cx="2257425" cy="120681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5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3070225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46101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46101"/>
            <a:ext cx="3833813" cy="117062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870201"/>
            <a:ext cx="2256235" cy="93821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1"/>
            <a:ext cx="4114800" cy="11334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7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2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2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2AC11-EFB0-486F-BEE0-2E4F551CE686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2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2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CD818-8FD1-49E7-8149-B493E24F24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675120" cy="4640580"/>
          </a:xfrm>
          <a:prstGeom prst="rect">
            <a:avLst/>
          </a:prstGeom>
        </p:spPr>
      </p:pic>
      <p:pic>
        <p:nvPicPr>
          <p:cNvPr id="6" name="Picture 5" descr="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" y="4724400"/>
            <a:ext cx="6629400" cy="3474720"/>
          </a:xfrm>
          <a:prstGeom prst="rect">
            <a:avLst/>
          </a:prstGeom>
        </p:spPr>
      </p:pic>
      <p:pic>
        <p:nvPicPr>
          <p:cNvPr id="7" name="Picture 6" descr="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305800"/>
            <a:ext cx="6812280" cy="4953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2014-02-06T17:52:45Z</dcterms:created>
  <dcterms:modified xsi:type="dcterms:W3CDTF">2014-02-06T17:54:27Z</dcterms:modified>
</cp:coreProperties>
</file>