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773" y="16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725F2-5086-4A90-BB3D-D5B20D3FC0F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B546C-1533-442F-A2C2-0CC09DE22B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0"/>
            <a:ext cx="6858000" cy="1957793"/>
          </a:xfrm>
          <a:prstGeom prst="rect">
            <a:avLst/>
          </a:prstGeom>
        </p:spPr>
      </p:pic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858000" cy="32440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2014-02-16T00:37:59Z</dcterms:created>
  <dcterms:modified xsi:type="dcterms:W3CDTF">2014-02-16T00:39:01Z</dcterms:modified>
</cp:coreProperties>
</file>