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201168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90" d="100"/>
          <a:sy n="90" d="100"/>
        </p:scale>
        <p:origin x="-989" y="8923"/>
      </p:cViewPr>
      <p:guideLst>
        <p:guide orient="horz" pos="6336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6249251"/>
            <a:ext cx="5829300" cy="431207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11399520"/>
            <a:ext cx="4800600" cy="51409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4220A-8521-42DA-A806-AE39260C292A}" type="datetimeFigureOut">
              <a:rPr lang="en-US" smtClean="0"/>
              <a:t>1/24/2014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708BD-2C2B-4468-8A91-9C16D48049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4220A-8521-42DA-A806-AE39260C292A}" type="datetimeFigureOut">
              <a:rPr lang="en-US" smtClean="0"/>
              <a:t>1/24/2014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708BD-2C2B-4468-8A91-9C16D48049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1075692"/>
            <a:ext cx="1157288" cy="228828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6" y="1075692"/>
            <a:ext cx="3357563" cy="2288286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4220A-8521-42DA-A806-AE39260C292A}" type="datetimeFigureOut">
              <a:rPr lang="en-US" smtClean="0"/>
              <a:t>1/24/2014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708BD-2C2B-4468-8A91-9C16D48049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4220A-8521-42DA-A806-AE39260C292A}" type="datetimeFigureOut">
              <a:rPr lang="en-US" smtClean="0"/>
              <a:t>1/24/2014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708BD-2C2B-4468-8A91-9C16D48049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12926908"/>
            <a:ext cx="5829300" cy="399542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8526361"/>
            <a:ext cx="5829300" cy="440054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4220A-8521-42DA-A806-AE39260C292A}" type="datetimeFigureOut">
              <a:rPr lang="en-US" smtClean="0"/>
              <a:t>1/24/2014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708BD-2C2B-4468-8A91-9C16D48049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8" y="6258561"/>
            <a:ext cx="2257425" cy="1769999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3" y="6258561"/>
            <a:ext cx="2257425" cy="1769999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4220A-8521-42DA-A806-AE39260C292A}" type="datetimeFigureOut">
              <a:rPr lang="en-US" smtClean="0"/>
              <a:t>1/24/2014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708BD-2C2B-4468-8A91-9C16D48049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805605"/>
            <a:ext cx="6172200" cy="3352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4502998"/>
            <a:ext cx="3030141" cy="18766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6379633"/>
            <a:ext cx="3030141" cy="1159044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2" y="4502998"/>
            <a:ext cx="3031331" cy="18766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2" y="6379633"/>
            <a:ext cx="3031331" cy="1159044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4220A-8521-42DA-A806-AE39260C292A}" type="datetimeFigureOut">
              <a:rPr lang="en-US" smtClean="0"/>
              <a:t>1/24/2014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708BD-2C2B-4468-8A91-9C16D48049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4220A-8521-42DA-A806-AE39260C292A}" type="datetimeFigureOut">
              <a:rPr lang="en-US" smtClean="0"/>
              <a:t>1/24/2014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708BD-2C2B-4468-8A91-9C16D48049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4220A-8521-42DA-A806-AE39260C292A}" type="datetimeFigureOut">
              <a:rPr lang="en-US" smtClean="0"/>
              <a:t>1/24/2014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708BD-2C2B-4468-8A91-9C16D48049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3" y="800948"/>
            <a:ext cx="2256235" cy="340868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90" y="800949"/>
            <a:ext cx="3833813" cy="1716913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3" y="4209629"/>
            <a:ext cx="2256235" cy="1376045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4220A-8521-42DA-A806-AE39260C292A}" type="datetimeFigureOut">
              <a:rPr lang="en-US" smtClean="0"/>
              <a:t>1/24/2014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708BD-2C2B-4468-8A91-9C16D48049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14081761"/>
            <a:ext cx="4114800" cy="166243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1797472"/>
            <a:ext cx="4114800" cy="12070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15744193"/>
            <a:ext cx="4114800" cy="236092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4220A-8521-42DA-A806-AE39260C292A}" type="datetimeFigureOut">
              <a:rPr lang="en-US" smtClean="0"/>
              <a:t>1/24/2014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708BD-2C2B-4468-8A91-9C16D48049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805605"/>
            <a:ext cx="6172200" cy="3352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4693923"/>
            <a:ext cx="6172200" cy="132761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18645296"/>
            <a:ext cx="1600200" cy="10710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4220A-8521-42DA-A806-AE39260C292A}" type="datetimeFigureOut">
              <a:rPr lang="en-US" smtClean="0"/>
              <a:t>1/24/2014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18645296"/>
            <a:ext cx="2171700" cy="10710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18645296"/>
            <a:ext cx="1600200" cy="10710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4708BD-2C2B-4468-8A91-9C16D480492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858000" cy="2724709"/>
          </a:xfrm>
          <a:prstGeom prst="rect">
            <a:avLst/>
          </a:prstGeom>
        </p:spPr>
      </p:pic>
      <p:pic>
        <p:nvPicPr>
          <p:cNvPr id="22" name="Picture 21" descr="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819400"/>
            <a:ext cx="6858000" cy="2827606"/>
          </a:xfrm>
          <a:prstGeom prst="rect">
            <a:avLst/>
          </a:prstGeom>
        </p:spPr>
      </p:pic>
      <p:pic>
        <p:nvPicPr>
          <p:cNvPr id="23" name="Picture 22" descr="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5715000"/>
            <a:ext cx="5082540" cy="3329940"/>
          </a:xfrm>
          <a:prstGeom prst="rect">
            <a:avLst/>
          </a:prstGeom>
        </p:spPr>
      </p:pic>
      <p:pic>
        <p:nvPicPr>
          <p:cNvPr id="24" name="Picture 23" descr="4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838200" y="8991600"/>
            <a:ext cx="5044440" cy="3360420"/>
          </a:xfrm>
          <a:prstGeom prst="rect">
            <a:avLst/>
          </a:prstGeom>
        </p:spPr>
      </p:pic>
      <p:pic>
        <p:nvPicPr>
          <p:cNvPr id="25" name="Picture 24" descr="5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04800" y="12420600"/>
            <a:ext cx="5090160" cy="3162300"/>
          </a:xfrm>
          <a:prstGeom prst="rect">
            <a:avLst/>
          </a:prstGeom>
        </p:spPr>
      </p:pic>
      <p:pic>
        <p:nvPicPr>
          <p:cNvPr id="26" name="Picture 25" descr="6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066800" y="15621000"/>
            <a:ext cx="5029200" cy="3467100"/>
          </a:xfrm>
          <a:prstGeom prst="rect">
            <a:avLst/>
          </a:prstGeom>
        </p:spPr>
      </p:pic>
      <p:pic>
        <p:nvPicPr>
          <p:cNvPr id="27" name="Picture 26" descr="7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228600" y="19126200"/>
            <a:ext cx="5105400" cy="800100"/>
          </a:xfrm>
          <a:prstGeom prst="rect">
            <a:avLst/>
          </a:prstGeom>
        </p:spPr>
      </p:pic>
      <p:sp>
        <p:nvSpPr>
          <p:cNvPr id="28" name="Rectangle 27"/>
          <p:cNvSpPr/>
          <p:nvPr/>
        </p:nvSpPr>
        <p:spPr>
          <a:xfrm>
            <a:off x="4419600" y="1752600"/>
            <a:ext cx="2438400" cy="990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4648200" y="3276600"/>
            <a:ext cx="2209800" cy="1905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0" y="5486400"/>
            <a:ext cx="4572000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2</cp:revision>
  <dcterms:created xsi:type="dcterms:W3CDTF">2014-01-25T05:06:11Z</dcterms:created>
  <dcterms:modified xsi:type="dcterms:W3CDTF">2014-01-25T05:12:50Z</dcterms:modified>
</cp:coreProperties>
</file>