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6459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1853" y="2530"/>
      </p:cViewPr>
      <p:guideLst>
        <p:guide orient="horz" pos="5184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113021"/>
            <a:ext cx="5829300" cy="35280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9326880"/>
            <a:ext cx="4800600" cy="4206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A28C5-8C0A-4DF9-9E3A-D915215182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2428A-0782-4FFE-A835-99F9F78E02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A28C5-8C0A-4DF9-9E3A-D915215182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2428A-0782-4FFE-A835-99F9F78E02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581151"/>
            <a:ext cx="1157288" cy="3370706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581151"/>
            <a:ext cx="3357563" cy="337070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A28C5-8C0A-4DF9-9E3A-D915215182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2428A-0782-4FFE-A835-99F9F78E02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A28C5-8C0A-4DF9-9E3A-D915215182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2428A-0782-4FFE-A835-99F9F78E02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0576561"/>
            <a:ext cx="5829300" cy="32689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6976112"/>
            <a:ext cx="5829300" cy="36004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A28C5-8C0A-4DF9-9E3A-D915215182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2428A-0782-4FFE-A835-99F9F78E02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9216391"/>
            <a:ext cx="2257425" cy="260718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9216391"/>
            <a:ext cx="2257425" cy="260718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A28C5-8C0A-4DF9-9E3A-D915215182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2428A-0782-4FFE-A835-99F9F78E02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59131"/>
            <a:ext cx="61722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684271"/>
            <a:ext cx="3030141" cy="153542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219700"/>
            <a:ext cx="3030141" cy="94830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684271"/>
            <a:ext cx="3031331" cy="153542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219700"/>
            <a:ext cx="3031331" cy="94830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A28C5-8C0A-4DF9-9E3A-D915215182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2428A-0782-4FFE-A835-99F9F78E02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A28C5-8C0A-4DF9-9E3A-D915215182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2428A-0782-4FFE-A835-99F9F78E02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A28C5-8C0A-4DF9-9E3A-D915215182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2428A-0782-4FFE-A835-99F9F78E02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55320"/>
            <a:ext cx="2256235" cy="27889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655321"/>
            <a:ext cx="3833813" cy="140474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444241"/>
            <a:ext cx="2256235" cy="112585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A28C5-8C0A-4DF9-9E3A-D915215182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2428A-0782-4FFE-A835-99F9F78E02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1521440"/>
            <a:ext cx="4114800" cy="136017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470660"/>
            <a:ext cx="4114800" cy="98755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2881611"/>
            <a:ext cx="4114800" cy="193166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A28C5-8C0A-4DF9-9E3A-D915215182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2428A-0782-4FFE-A835-99F9F78E02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659131"/>
            <a:ext cx="6172200" cy="2743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840481"/>
            <a:ext cx="6172200" cy="1086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5255241"/>
            <a:ext cx="1600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A28C5-8C0A-4DF9-9E3A-D91521518292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5255241"/>
            <a:ext cx="21717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5255241"/>
            <a:ext cx="1600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2428A-0782-4FFE-A835-99F9F78E02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8599"/>
            <a:ext cx="6858000" cy="3453035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" y="3733800"/>
            <a:ext cx="6837719" cy="312420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858000"/>
            <a:ext cx="6914586" cy="3505200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0439399"/>
            <a:ext cx="6858000" cy="37613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2014-01-27T04:04:50Z</dcterms:created>
  <dcterms:modified xsi:type="dcterms:W3CDTF">2014-01-27T04:06:30Z</dcterms:modified>
</cp:coreProperties>
</file>