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28016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730" y="4387"/>
      </p:cViewPr>
      <p:guideLst>
        <p:guide orient="horz" pos="4032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976794"/>
            <a:ext cx="5829300" cy="274404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7254240"/>
            <a:ext cx="480060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3F228-C681-4090-BF6B-215AA1F7DCDF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77696-736C-4B59-9E0A-52A74E05C7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3F228-C681-4090-BF6B-215AA1F7DCDF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77696-736C-4B59-9E0A-52A74E05C7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957158"/>
            <a:ext cx="1157288" cy="203877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957158"/>
            <a:ext cx="3357563" cy="203877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3F228-C681-4090-BF6B-215AA1F7DCDF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77696-736C-4B59-9E0A-52A74E05C7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3F228-C681-4090-BF6B-215AA1F7DCDF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77696-736C-4B59-9E0A-52A74E05C7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8226214"/>
            <a:ext cx="5829300" cy="254254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5425865"/>
            <a:ext cx="5829300" cy="28003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3F228-C681-4090-BF6B-215AA1F7DCDF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77696-736C-4B59-9E0A-52A74E05C7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5576993"/>
            <a:ext cx="2257425" cy="1576789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5576993"/>
            <a:ext cx="2257425" cy="1576789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3F228-C681-4090-BF6B-215AA1F7DCDF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77696-736C-4B59-9E0A-52A74E05C7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12658"/>
            <a:ext cx="61722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865544"/>
            <a:ext cx="3030141" cy="11942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4059766"/>
            <a:ext cx="3030141" cy="73757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865544"/>
            <a:ext cx="3031331" cy="11942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4059766"/>
            <a:ext cx="3031331" cy="73757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3F228-C681-4090-BF6B-215AA1F7DCDF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77696-736C-4B59-9E0A-52A74E05C7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3F228-C681-4090-BF6B-215AA1F7DCDF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77696-736C-4B59-9E0A-52A74E05C7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3F228-C681-4090-BF6B-215AA1F7DCDF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77696-736C-4B59-9E0A-52A74E05C7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09693"/>
            <a:ext cx="2256235" cy="216916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509694"/>
            <a:ext cx="3833813" cy="1092581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678854"/>
            <a:ext cx="2256235" cy="87566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3F228-C681-4090-BF6B-215AA1F7DCDF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77696-736C-4B59-9E0A-52A74E05C7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8961120"/>
            <a:ext cx="4114800" cy="105791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143847"/>
            <a:ext cx="4114800" cy="76809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0019031"/>
            <a:ext cx="4114800" cy="150240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3F228-C681-4090-BF6B-215AA1F7DCDF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77696-736C-4B59-9E0A-52A74E05C7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512658"/>
            <a:ext cx="6172200" cy="2133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987041"/>
            <a:ext cx="6172200" cy="8448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1865187"/>
            <a:ext cx="160020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23F228-C681-4090-BF6B-215AA1F7DCDF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1865187"/>
            <a:ext cx="217170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1865187"/>
            <a:ext cx="160020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77696-736C-4B59-9E0A-52A74E05C73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4274749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4343400"/>
            <a:ext cx="6858000" cy="4275579"/>
          </a:xfrm>
          <a:prstGeom prst="rect">
            <a:avLst/>
          </a:prstGeom>
        </p:spPr>
      </p:pic>
      <p:pic>
        <p:nvPicPr>
          <p:cNvPr id="6" name="Picture 5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8686800"/>
            <a:ext cx="6858000" cy="430951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2014-02-01T23:13:22Z</dcterms:created>
  <dcterms:modified xsi:type="dcterms:W3CDTF">2014-02-01T23:14:27Z</dcterms:modified>
</cp:coreProperties>
</file>