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3115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DCEE3-686A-4D87-BAB5-4F5DB6B56A9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4004A-9452-4EF5-B16E-FA3E9E4AE5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72379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048000"/>
            <a:ext cx="6858000" cy="408383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162800"/>
            <a:ext cx="6858000" cy="3441867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668000"/>
            <a:ext cx="6858000" cy="40799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2014-02-02T00:25:50Z</dcterms:created>
  <dcterms:modified xsi:type="dcterms:W3CDTF">2014-02-02T00:27:13Z</dcterms:modified>
</cp:coreProperties>
</file>