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6459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62" y="4061"/>
      </p:cViewPr>
      <p:guideLst>
        <p:guide orient="horz" pos="518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113021"/>
            <a:ext cx="582930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9326880"/>
            <a:ext cx="480060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581151"/>
            <a:ext cx="1157288" cy="3370706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581151"/>
            <a:ext cx="3357563" cy="337070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0576561"/>
            <a:ext cx="5829300" cy="32689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976112"/>
            <a:ext cx="5829300" cy="36004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9216391"/>
            <a:ext cx="2257425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9216391"/>
            <a:ext cx="2257425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684271"/>
            <a:ext cx="303014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219700"/>
            <a:ext cx="303014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684271"/>
            <a:ext cx="303133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219700"/>
            <a:ext cx="303133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5320"/>
            <a:ext cx="2256235" cy="27889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655321"/>
            <a:ext cx="3833813" cy="140474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444241"/>
            <a:ext cx="2256235" cy="112585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1521440"/>
            <a:ext cx="4114800" cy="13601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470660"/>
            <a:ext cx="4114800" cy="98755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2881611"/>
            <a:ext cx="4114800" cy="19316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840481"/>
            <a:ext cx="6172200" cy="1086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5255241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4F559-12B2-4D42-B6D2-8F6328081E9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5255241"/>
            <a:ext cx="21717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5255241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44E1-C214-44A2-8A90-8A7A45ACF0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0"/>
            <a:ext cx="5791200" cy="6127532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6096000"/>
            <a:ext cx="5801041" cy="632460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400" y="12420600"/>
            <a:ext cx="5943600" cy="38139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2014-02-02T00:44:24Z</dcterms:created>
  <dcterms:modified xsi:type="dcterms:W3CDTF">2014-02-02T00:46:20Z</dcterms:modified>
</cp:coreProperties>
</file>