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28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378" y="3538"/>
      </p:cViewPr>
      <p:guideLst>
        <p:guide orient="horz" pos="720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101419"/>
            <a:ext cx="5829300" cy="49000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2954000"/>
            <a:ext cx="4800600" cy="584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3053295"/>
            <a:ext cx="1157288" cy="650134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3053295"/>
            <a:ext cx="3357563" cy="650134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4689668"/>
            <a:ext cx="5829300" cy="454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9689045"/>
            <a:ext cx="5829300" cy="50006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7780002"/>
            <a:ext cx="2257425" cy="50286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7780002"/>
            <a:ext cx="2257425" cy="50286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5460"/>
            <a:ext cx="6172200" cy="381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17043"/>
            <a:ext cx="3030141" cy="2132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7249583"/>
            <a:ext cx="3030141" cy="13170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5117043"/>
            <a:ext cx="3031331" cy="2132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7249583"/>
            <a:ext cx="3031331" cy="13170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0167"/>
            <a:ext cx="2256235" cy="3873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910168"/>
            <a:ext cx="3833813" cy="195103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783668"/>
            <a:ext cx="2256235" cy="156368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6002000"/>
            <a:ext cx="4114800" cy="18891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42583"/>
            <a:ext cx="4114800" cy="13716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7891127"/>
            <a:ext cx="4114800" cy="26828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915460"/>
            <a:ext cx="6172200" cy="3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334002"/>
            <a:ext cx="6172200" cy="15086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1187835"/>
            <a:ext cx="16002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FF394-B220-4103-8E06-758D4E8D4673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1187835"/>
            <a:ext cx="21717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1187835"/>
            <a:ext cx="16002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4F5A6-1520-4F42-9C79-F94861E5C2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6858000" cy="429230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43399"/>
            <a:ext cx="6858000" cy="4493731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915399"/>
            <a:ext cx="6858000" cy="3936249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2953999"/>
            <a:ext cx="6858000" cy="48395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2014-02-16T03:58:11Z</dcterms:created>
  <dcterms:modified xsi:type="dcterms:W3CDTF">2014-02-16T03:59:35Z</dcterms:modified>
</cp:coreProperties>
</file>