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0972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805" y="-62"/>
      </p:cViewPr>
      <p:guideLst>
        <p:guide orient="horz" pos="3456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408682"/>
            <a:ext cx="5829300" cy="2352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6217920"/>
            <a:ext cx="4800600" cy="28041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81B8-9EA0-47ED-B3AC-A59C1B91566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B636-EA7D-42F4-BCDF-DBEF07A08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81B8-9EA0-47ED-B3AC-A59C1B91566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B636-EA7D-42F4-BCDF-DBEF07A08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86741"/>
            <a:ext cx="1157288" cy="124815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586741"/>
            <a:ext cx="3357563" cy="124815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81B8-9EA0-47ED-B3AC-A59C1B91566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B636-EA7D-42F4-BCDF-DBEF07A08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81B8-9EA0-47ED-B3AC-A59C1B91566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B636-EA7D-42F4-BCDF-DBEF07A08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7051040"/>
            <a:ext cx="5829300" cy="217932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650742"/>
            <a:ext cx="5829300" cy="24002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81B8-9EA0-47ED-B3AC-A59C1B91566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B636-EA7D-42F4-BCDF-DBEF07A08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3413761"/>
            <a:ext cx="2257425" cy="96545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3413761"/>
            <a:ext cx="2257425" cy="96545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81B8-9EA0-47ED-B3AC-A59C1B91566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B636-EA7D-42F4-BCDF-DBEF07A08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39421"/>
            <a:ext cx="61722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56181"/>
            <a:ext cx="3030141" cy="102361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479800"/>
            <a:ext cx="3030141" cy="63220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456181"/>
            <a:ext cx="3031331" cy="102361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479800"/>
            <a:ext cx="3031331" cy="63220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81B8-9EA0-47ED-B3AC-A59C1B91566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B636-EA7D-42F4-BCDF-DBEF07A08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81B8-9EA0-47ED-B3AC-A59C1B91566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B636-EA7D-42F4-BCDF-DBEF07A08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81B8-9EA0-47ED-B3AC-A59C1B91566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B636-EA7D-42F4-BCDF-DBEF07A08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436880"/>
            <a:ext cx="2256235" cy="18592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436881"/>
            <a:ext cx="3833813" cy="936498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296161"/>
            <a:ext cx="2256235" cy="75057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81B8-9EA0-47ED-B3AC-A59C1B91566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B636-EA7D-42F4-BCDF-DBEF07A08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7680961"/>
            <a:ext cx="4114800" cy="90678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980440"/>
            <a:ext cx="4114800" cy="65836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8587742"/>
            <a:ext cx="4114800" cy="12877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81B8-9EA0-47ED-B3AC-A59C1B91566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B636-EA7D-42F4-BCDF-DBEF07A087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39421"/>
            <a:ext cx="6172200" cy="1828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560322"/>
            <a:ext cx="6172200" cy="7241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0170161"/>
            <a:ext cx="160020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681B8-9EA0-47ED-B3AC-A59C1B91566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0170161"/>
            <a:ext cx="217170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0170161"/>
            <a:ext cx="160020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8B636-EA7D-42F4-BCDF-DBEF07A0876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81000"/>
            <a:ext cx="6858000" cy="4172145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669971"/>
            <a:ext cx="6858000" cy="42308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2014-01-28T16:57:43Z</dcterms:created>
  <dcterms:modified xsi:type="dcterms:W3CDTF">2014-01-28T16:59:15Z</dcterms:modified>
</cp:coreProperties>
</file>