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1828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-1493" y="3422"/>
      </p:cViewPr>
      <p:guideLst>
        <p:guide orient="horz" pos="57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681135"/>
            <a:ext cx="7772400" cy="39200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363200"/>
            <a:ext cx="6400800" cy="4673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51569"/>
            <a:ext cx="2057400" cy="416136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51569"/>
            <a:ext cx="6019800" cy="41613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1751735"/>
            <a:ext cx="7772400" cy="36322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7751236"/>
            <a:ext cx="7772400" cy="40004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379201"/>
            <a:ext cx="4038600" cy="321860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379201"/>
            <a:ext cx="4038600" cy="321860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32368"/>
            <a:ext cx="8229600" cy="3048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093635"/>
            <a:ext cx="4040188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5799667"/>
            <a:ext cx="4040188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4093635"/>
            <a:ext cx="4041775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5799667"/>
            <a:ext cx="4041775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28133"/>
            <a:ext cx="3008313" cy="30988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28135"/>
            <a:ext cx="5111750" cy="156083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3826935"/>
            <a:ext cx="3008313" cy="125095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12801600"/>
            <a:ext cx="5486400" cy="15113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634067"/>
            <a:ext cx="5486400" cy="10972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14312901"/>
            <a:ext cx="5486400" cy="21462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732368"/>
            <a:ext cx="8229600" cy="30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267201"/>
            <a:ext cx="8229600" cy="12069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6950268"/>
            <a:ext cx="21336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16950268"/>
            <a:ext cx="28956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16950268"/>
            <a:ext cx="21336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3498980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505200"/>
            <a:ext cx="9144000" cy="5085184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8534400"/>
            <a:ext cx="9144000" cy="5037580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3639800"/>
            <a:ext cx="9144000" cy="359794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2014-01-15T02:42:50Z</dcterms:created>
  <dcterms:modified xsi:type="dcterms:W3CDTF">2014-01-15T02:44:16Z</dcterms:modified>
</cp:coreProperties>
</file>