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493" y="1248"/>
      </p:cViewPr>
      <p:guideLst>
        <p:guide orient="horz" pos="57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81135"/>
            <a:ext cx="77724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363200"/>
            <a:ext cx="64008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51569"/>
            <a:ext cx="2057400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51569"/>
            <a:ext cx="6019800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751735"/>
            <a:ext cx="77724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7751236"/>
            <a:ext cx="77724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93635"/>
            <a:ext cx="4040188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799667"/>
            <a:ext cx="4040188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4093635"/>
            <a:ext cx="4041775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5799667"/>
            <a:ext cx="4041775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28133"/>
            <a:ext cx="3008313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28135"/>
            <a:ext cx="5111750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3826935"/>
            <a:ext cx="3008313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2801600"/>
            <a:ext cx="54864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34067"/>
            <a:ext cx="54864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4312901"/>
            <a:ext cx="54864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267201"/>
            <a:ext cx="82296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6950268"/>
            <a:ext cx="2895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49898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34400"/>
            <a:ext cx="9144000" cy="503758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3639800"/>
            <a:ext cx="9144000" cy="3597945"/>
          </a:xfrm>
          <a:prstGeom prst="rect">
            <a:avLst/>
          </a:prstGeom>
        </p:spPr>
      </p:pic>
      <p:pic>
        <p:nvPicPr>
          <p:cNvPr id="9" name="Picture 8" descr="2_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505200"/>
            <a:ext cx="9144000" cy="50343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3</cp:revision>
  <dcterms:created xsi:type="dcterms:W3CDTF">2014-01-15T02:42:50Z</dcterms:created>
  <dcterms:modified xsi:type="dcterms:W3CDTF">2014-01-15T02:50:21Z</dcterms:modified>
</cp:coreProperties>
</file>