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21945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946" y="7517"/>
      </p:cViewPr>
      <p:guideLst>
        <p:guide orient="horz" pos="6912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6817363"/>
            <a:ext cx="5829300" cy="47040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2435840"/>
            <a:ext cx="4800600" cy="5608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AE31-C8A9-41CD-B0FD-2C4AE5EB4134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F509-66DB-4611-B731-F6C26E91C6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AE31-C8A9-41CD-B0FD-2C4AE5EB4134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F509-66DB-4611-B731-F6C26E91C6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2341884"/>
            <a:ext cx="1157288" cy="4993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2341884"/>
            <a:ext cx="3357563" cy="4993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AE31-C8A9-41CD-B0FD-2C4AE5EB4134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F509-66DB-4611-B731-F6C26E91C6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AE31-C8A9-41CD-B0FD-2C4AE5EB4134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F509-66DB-4611-B731-F6C26E91C6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4102082"/>
            <a:ext cx="5829300" cy="435864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9301484"/>
            <a:ext cx="5829300" cy="48005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AE31-C8A9-41CD-B0FD-2C4AE5EB4134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F509-66DB-4611-B731-F6C26E91C6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13655042"/>
            <a:ext cx="2257425" cy="3862324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13655042"/>
            <a:ext cx="2257425" cy="3862324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AE31-C8A9-41CD-B0FD-2C4AE5EB4134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F509-66DB-4611-B731-F6C26E91C6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878842"/>
            <a:ext cx="617220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912362"/>
            <a:ext cx="3030141" cy="20472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6959600"/>
            <a:ext cx="3030141" cy="126441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4912362"/>
            <a:ext cx="3031331" cy="20472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6959600"/>
            <a:ext cx="3031331" cy="126441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AE31-C8A9-41CD-B0FD-2C4AE5EB4134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F509-66DB-4611-B731-F6C26E91C6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AE31-C8A9-41CD-B0FD-2C4AE5EB4134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F509-66DB-4611-B731-F6C26E91C6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AE31-C8A9-41CD-B0FD-2C4AE5EB4134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F509-66DB-4611-B731-F6C26E91C6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873760"/>
            <a:ext cx="2256235" cy="37185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873763"/>
            <a:ext cx="3833813" cy="1872996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4592323"/>
            <a:ext cx="2256235" cy="150114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AE31-C8A9-41CD-B0FD-2C4AE5EB4134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F509-66DB-4611-B731-F6C26E91C6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5361921"/>
            <a:ext cx="4114800" cy="181356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960880"/>
            <a:ext cx="4114800" cy="13167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7175482"/>
            <a:ext cx="4114800" cy="257555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AE31-C8A9-41CD-B0FD-2C4AE5EB4134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F509-66DB-4611-B731-F6C26E91C6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878842"/>
            <a:ext cx="6172200" cy="365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5120642"/>
            <a:ext cx="6172200" cy="14483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20340322"/>
            <a:ext cx="160020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0AE31-C8A9-41CD-B0FD-2C4AE5EB4134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20340322"/>
            <a:ext cx="217170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20340322"/>
            <a:ext cx="160020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8F509-66DB-4611-B731-F6C26E91C68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4728642"/>
          </a:xfrm>
          <a:prstGeom prst="rect">
            <a:avLst/>
          </a:prstGeom>
        </p:spPr>
      </p:pic>
      <p:pic>
        <p:nvPicPr>
          <p:cNvPr id="9" name="Picture 8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4778829"/>
            <a:ext cx="6705600" cy="4784416"/>
          </a:xfrm>
          <a:prstGeom prst="rect">
            <a:avLst/>
          </a:prstGeom>
        </p:spPr>
      </p:pic>
      <p:pic>
        <p:nvPicPr>
          <p:cNvPr id="10" name="Picture 9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9612086"/>
            <a:ext cx="6858000" cy="4924668"/>
          </a:xfrm>
          <a:prstGeom prst="rect">
            <a:avLst/>
          </a:prstGeom>
        </p:spPr>
      </p:pic>
      <p:pic>
        <p:nvPicPr>
          <p:cNvPr id="11" name="Picture 10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4673943"/>
            <a:ext cx="6858000" cy="481503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2014-02-02T00:06:55Z</dcterms:created>
  <dcterms:modified xsi:type="dcterms:W3CDTF">2014-02-02T00:09:14Z</dcterms:modified>
</cp:coreProperties>
</file>