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7373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946" y="5501"/>
      </p:cViewPr>
      <p:guideLst>
        <p:guide orient="horz" pos="5472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5397080"/>
            <a:ext cx="5829300" cy="37240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9845040"/>
            <a:ext cx="4800600" cy="44399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BD3A6-287D-4C2D-9C38-E3422E47E192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29A63-AB7E-47C3-AB65-9E25F29C81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BD3A6-287D-4C2D-9C38-E3422E47E192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29A63-AB7E-47C3-AB65-9E25F29C81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929007"/>
            <a:ext cx="1157288" cy="197624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929007"/>
            <a:ext cx="3357563" cy="197624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BD3A6-287D-4C2D-9C38-E3422E47E192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29A63-AB7E-47C3-AB65-9E25F29C81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BD3A6-287D-4C2D-9C38-E3422E47E192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29A63-AB7E-47C3-AB65-9E25F29C81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1164147"/>
            <a:ext cx="5829300" cy="345059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7363675"/>
            <a:ext cx="5829300" cy="380047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BD3A6-287D-4C2D-9C38-E3422E47E192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29A63-AB7E-47C3-AB65-9E25F29C81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5405121"/>
            <a:ext cx="2257425" cy="1528635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5405121"/>
            <a:ext cx="2257425" cy="1528635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BD3A6-287D-4C2D-9C38-E3422E47E192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29A63-AB7E-47C3-AB65-9E25F29C81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95750"/>
            <a:ext cx="6172200" cy="289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888953"/>
            <a:ext cx="3030141" cy="162073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5509683"/>
            <a:ext cx="3030141" cy="1000993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3888953"/>
            <a:ext cx="3031331" cy="162073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5509683"/>
            <a:ext cx="3031331" cy="1000993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BD3A6-287D-4C2D-9C38-E3422E47E192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29A63-AB7E-47C3-AB65-9E25F29C81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BD3A6-287D-4C2D-9C38-E3422E47E192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29A63-AB7E-47C3-AB65-9E25F29C81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BD3A6-287D-4C2D-9C38-E3422E47E192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29A63-AB7E-47C3-AB65-9E25F29C81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691727"/>
            <a:ext cx="2256235" cy="29438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691728"/>
            <a:ext cx="3833813" cy="148278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3635588"/>
            <a:ext cx="2256235" cy="1188402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BD3A6-287D-4C2D-9C38-E3422E47E192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29A63-AB7E-47C3-AB65-9E25F29C81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2161521"/>
            <a:ext cx="4114800" cy="1435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552363"/>
            <a:ext cx="4114800" cy="104241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3597258"/>
            <a:ext cx="4114800" cy="20389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BD3A6-287D-4C2D-9C38-E3422E47E192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29A63-AB7E-47C3-AB65-9E25F29C81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695750"/>
            <a:ext cx="6172200" cy="2895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053843"/>
            <a:ext cx="6172200" cy="11465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6102755"/>
            <a:ext cx="1600200" cy="9249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BD3A6-287D-4C2D-9C38-E3422E47E192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6102755"/>
            <a:ext cx="2171700" cy="9249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6102755"/>
            <a:ext cx="1600200" cy="9249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29A63-AB7E-47C3-AB65-9E25F29C814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3435458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505200"/>
            <a:ext cx="6858000" cy="3621342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7162800"/>
            <a:ext cx="6172200" cy="2019300"/>
          </a:xfrm>
          <a:prstGeom prst="rect">
            <a:avLst/>
          </a:prstGeom>
        </p:spPr>
      </p:pic>
      <p:pic>
        <p:nvPicPr>
          <p:cNvPr id="7" name="Picture 6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9220200"/>
            <a:ext cx="6858000" cy="3848427"/>
          </a:xfrm>
          <a:prstGeom prst="rect">
            <a:avLst/>
          </a:prstGeom>
        </p:spPr>
      </p:pic>
      <p:pic>
        <p:nvPicPr>
          <p:cNvPr id="8" name="Picture 7" descr="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13030200"/>
            <a:ext cx="6858000" cy="31017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2014-01-26T23:02:28Z</dcterms:created>
  <dcterms:modified xsi:type="dcterms:W3CDTF">2014-01-26T23:04:00Z</dcterms:modified>
</cp:coreProperties>
</file>