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-1819" y="-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9803-2975-4D2B-B7A1-E2A844E959A4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48426-49CC-4DBF-9ECA-EF913EDC8C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9803-2975-4D2B-B7A1-E2A844E959A4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48426-49CC-4DBF-9ECA-EF913EDC8C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9803-2975-4D2B-B7A1-E2A844E959A4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48426-49CC-4DBF-9ECA-EF913EDC8C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9803-2975-4D2B-B7A1-E2A844E959A4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48426-49CC-4DBF-9ECA-EF913EDC8C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9803-2975-4D2B-B7A1-E2A844E959A4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48426-49CC-4DBF-9ECA-EF913EDC8C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9803-2975-4D2B-B7A1-E2A844E959A4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48426-49CC-4DBF-9ECA-EF913EDC8C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9803-2975-4D2B-B7A1-E2A844E959A4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48426-49CC-4DBF-9ECA-EF913EDC8C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9803-2975-4D2B-B7A1-E2A844E959A4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48426-49CC-4DBF-9ECA-EF913EDC8C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9803-2975-4D2B-B7A1-E2A844E959A4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48426-49CC-4DBF-9ECA-EF913EDC8C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9803-2975-4D2B-B7A1-E2A844E959A4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48426-49CC-4DBF-9ECA-EF913EDC8C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9803-2975-4D2B-B7A1-E2A844E959A4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48426-49CC-4DBF-9ECA-EF913EDC8C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C9803-2975-4D2B-B7A1-E2A844E959A4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48426-49CC-4DBF-9ECA-EF913EDC8C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4427821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460994"/>
            <a:ext cx="4588329" cy="445440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2014-01-28T17:56:28Z</dcterms:created>
  <dcterms:modified xsi:type="dcterms:W3CDTF">2014-01-28T17:57:32Z</dcterms:modified>
</cp:coreProperties>
</file>