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1109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6404B-106E-41EB-9F0A-17557ADB9AB0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E4DCD-50EC-4ED2-8004-6F7C95FED5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6404B-106E-41EB-9F0A-17557ADB9AB0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E4DCD-50EC-4ED2-8004-6F7C95FED5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6404B-106E-41EB-9F0A-17557ADB9AB0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E4DCD-50EC-4ED2-8004-6F7C95FED5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6404B-106E-41EB-9F0A-17557ADB9AB0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E4DCD-50EC-4ED2-8004-6F7C95FED5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6404B-106E-41EB-9F0A-17557ADB9AB0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E4DCD-50EC-4ED2-8004-6F7C95FED5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6404B-106E-41EB-9F0A-17557ADB9AB0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E4DCD-50EC-4ED2-8004-6F7C95FED5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6404B-106E-41EB-9F0A-17557ADB9AB0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E4DCD-50EC-4ED2-8004-6F7C95FED5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6404B-106E-41EB-9F0A-17557ADB9AB0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E4DCD-50EC-4ED2-8004-6F7C95FED5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6404B-106E-41EB-9F0A-17557ADB9AB0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E4DCD-50EC-4ED2-8004-6F7C95FED5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6404B-106E-41EB-9F0A-17557ADB9AB0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E4DCD-50EC-4ED2-8004-6F7C95FED5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6404B-106E-41EB-9F0A-17557ADB9AB0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E4DCD-50EC-4ED2-8004-6F7C95FED5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C6404B-106E-41EB-9F0A-17557ADB9AB0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E4DCD-50EC-4ED2-8004-6F7C95FED51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40114_nasa_techbrief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071258" cy="57912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2014-02-01T21:09:39Z</dcterms:created>
  <dcterms:modified xsi:type="dcterms:W3CDTF">2014-02-01T21:10:16Z</dcterms:modified>
</cp:coreProperties>
</file>