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743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62" y="2160"/>
      </p:cViewPr>
      <p:guideLst>
        <p:guide orient="horz" pos="864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521703"/>
            <a:ext cx="58293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5544800"/>
            <a:ext cx="48006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3663955"/>
            <a:ext cx="1157288" cy="7801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3663955"/>
            <a:ext cx="3357563" cy="7801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7627602"/>
            <a:ext cx="58293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1626854"/>
            <a:ext cx="58293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1336002"/>
            <a:ext cx="2257425" cy="603440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1336002"/>
            <a:ext cx="2257425" cy="603440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98552"/>
            <a:ext cx="61722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6140452"/>
            <a:ext cx="3030141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8699500"/>
            <a:ext cx="3030141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6140452"/>
            <a:ext cx="3031331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8699500"/>
            <a:ext cx="3031331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1092200"/>
            <a:ext cx="2256235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1092202"/>
            <a:ext cx="3833813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5740402"/>
            <a:ext cx="2256235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9202401"/>
            <a:ext cx="41148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451100"/>
            <a:ext cx="4114800" cy="16459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21469353"/>
            <a:ext cx="41148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098552"/>
            <a:ext cx="6172200" cy="457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6400803"/>
            <a:ext cx="6172200" cy="18103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5425402"/>
            <a:ext cx="16002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141AE-C8A8-4425-BEAE-03768960CF2D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5425402"/>
            <a:ext cx="21717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5425402"/>
            <a:ext cx="16002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7C9D-4D63-4AF7-84E6-64517F90E6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6858000" cy="4498521"/>
          </a:xfrm>
          <a:prstGeom prst="rect">
            <a:avLst/>
          </a:prstGeom>
        </p:spPr>
      </p:pic>
      <p:pic>
        <p:nvPicPr>
          <p:cNvPr id="11" name="Picture 10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597399"/>
            <a:ext cx="6680200" cy="4376131"/>
          </a:xfrm>
          <a:prstGeom prst="rect">
            <a:avLst/>
          </a:prstGeom>
        </p:spPr>
      </p:pic>
      <p:pic>
        <p:nvPicPr>
          <p:cNvPr id="12" name="Picture 11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" y="8763000"/>
            <a:ext cx="6595195" cy="4229100"/>
          </a:xfrm>
          <a:prstGeom prst="rect">
            <a:avLst/>
          </a:prstGeom>
        </p:spPr>
      </p:pic>
      <p:pic>
        <p:nvPicPr>
          <p:cNvPr id="13" name="Picture 12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1600" y="12903199"/>
            <a:ext cx="3479800" cy="4426629"/>
          </a:xfrm>
          <a:prstGeom prst="rect">
            <a:avLst/>
          </a:prstGeom>
        </p:spPr>
      </p:pic>
      <p:pic>
        <p:nvPicPr>
          <p:cNvPr id="14" name="Picture 13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200" y="17424399"/>
            <a:ext cx="4762500" cy="4506629"/>
          </a:xfrm>
          <a:prstGeom prst="rect">
            <a:avLst/>
          </a:prstGeom>
        </p:spPr>
      </p:pic>
      <p:pic>
        <p:nvPicPr>
          <p:cNvPr id="15" name="Picture 14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00" y="21932900"/>
            <a:ext cx="3673304" cy="4483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2014-02-02T04:40:08Z</dcterms:created>
  <dcterms:modified xsi:type="dcterms:W3CDTF">2014-02-02T04:43:25Z</dcterms:modified>
</cp:coreProperties>
</file>