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805" y="3077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CE17-0159-4089-B98E-C0E1E52A6C41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372E4-0E54-403D-8BEB-3B8B5ECE4A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229600"/>
            <a:ext cx="6858000" cy="437090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400"/>
            <a:ext cx="6858000" cy="3763952"/>
          </a:xfrm>
          <a:prstGeom prst="rect">
            <a:avLst/>
          </a:prstGeom>
        </p:spPr>
      </p:pic>
      <p:pic>
        <p:nvPicPr>
          <p:cNvPr id="6" name="Picture 5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7200"/>
            <a:ext cx="6858000" cy="38502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2014-01-28T17:40:31Z</dcterms:created>
  <dcterms:modified xsi:type="dcterms:W3CDTF">2014-01-28T17:41:39Z</dcterms:modified>
</cp:coreProperties>
</file>