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3200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950" y="-62"/>
      </p:cViewPr>
      <p:guideLst>
        <p:guide orient="horz" pos="100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9941986"/>
            <a:ext cx="5829300" cy="68601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8135600"/>
            <a:ext cx="4800600" cy="8178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978530"/>
            <a:ext cx="1157288" cy="127438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978530"/>
            <a:ext cx="3357563" cy="127438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0565536"/>
            <a:ext cx="5829300" cy="635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3564663"/>
            <a:ext cx="5829300" cy="700087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4848800"/>
            <a:ext cx="2257425" cy="985678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4848800"/>
            <a:ext cx="2257425" cy="985678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281644"/>
            <a:ext cx="6172200" cy="533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163861"/>
            <a:ext cx="3030141" cy="2985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0149417"/>
            <a:ext cx="3030141" cy="184393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7163861"/>
            <a:ext cx="3031331" cy="2985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0149417"/>
            <a:ext cx="3031331" cy="184393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274233"/>
            <a:ext cx="2256235" cy="5422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274236"/>
            <a:ext cx="3833813" cy="273145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6697136"/>
            <a:ext cx="2256235" cy="218916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22402800"/>
            <a:ext cx="4114800" cy="26447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859617"/>
            <a:ext cx="4114800" cy="19202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25047577"/>
            <a:ext cx="4114800" cy="37560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281644"/>
            <a:ext cx="6172200" cy="533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467602"/>
            <a:ext cx="6172200" cy="21121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9662969"/>
            <a:ext cx="16002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4EAE2-DD0C-4C54-8F49-1522FF80FDBF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9662969"/>
            <a:ext cx="21717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9662969"/>
            <a:ext cx="160020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BAEDF-8629-4C19-BFA7-6CE00289F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980713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325" y="4038600"/>
            <a:ext cx="6164580" cy="440436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945" y="8401050"/>
            <a:ext cx="6126480" cy="444246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" y="12830175"/>
            <a:ext cx="6118860" cy="4564380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17384486"/>
            <a:ext cx="5753100" cy="4579620"/>
          </a:xfrm>
          <a:prstGeom prst="rect">
            <a:avLst/>
          </a:prstGeom>
        </p:spPr>
      </p:pic>
      <p:pic>
        <p:nvPicPr>
          <p:cNvPr id="9" name="Picture 8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15686" y="26365200"/>
            <a:ext cx="5570220" cy="4396740"/>
          </a:xfrm>
          <a:prstGeom prst="rect">
            <a:avLst/>
          </a:prstGeom>
        </p:spPr>
      </p:pic>
      <p:pic>
        <p:nvPicPr>
          <p:cNvPr id="10" name="Picture 9" descr="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98812" y="21947777"/>
            <a:ext cx="5615940" cy="4427220"/>
          </a:xfrm>
          <a:prstGeom prst="rect">
            <a:avLst/>
          </a:prstGeom>
        </p:spPr>
      </p:pic>
      <p:pic>
        <p:nvPicPr>
          <p:cNvPr id="11" name="Picture 10" descr="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22217" y="30853380"/>
            <a:ext cx="5654040" cy="23012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2014-04-06T22:34:23Z</dcterms:created>
  <dcterms:modified xsi:type="dcterms:W3CDTF">2014-04-06T22:37:31Z</dcterms:modified>
</cp:coreProperties>
</file>