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4114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21" y="15806"/>
      </p:cViewPr>
      <p:guideLst>
        <p:guide orient="horz" pos="129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2782553"/>
            <a:ext cx="5829300" cy="88201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3317200"/>
            <a:ext cx="4800600" cy="10515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6591300"/>
            <a:ext cx="1157288" cy="14043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6591300"/>
            <a:ext cx="3357563" cy="14043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6441403"/>
            <a:ext cx="5829300" cy="81724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7440281"/>
            <a:ext cx="5829300" cy="900112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8404800"/>
            <a:ext cx="2257425" cy="10862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8404800"/>
            <a:ext cx="2257425" cy="10862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647828"/>
            <a:ext cx="61722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9210678"/>
            <a:ext cx="3030141" cy="38385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3049250"/>
            <a:ext cx="3030141" cy="23707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9210678"/>
            <a:ext cx="3031331" cy="38385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3049250"/>
            <a:ext cx="3031331" cy="23707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1638300"/>
            <a:ext cx="2256235" cy="6972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1638303"/>
            <a:ext cx="3833813" cy="351186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8610603"/>
            <a:ext cx="2256235" cy="281463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28803600"/>
            <a:ext cx="4114800" cy="34004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3676650"/>
            <a:ext cx="4114800" cy="2468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32204028"/>
            <a:ext cx="4114800" cy="48291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647828"/>
            <a:ext cx="61722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9601203"/>
            <a:ext cx="6172200" cy="27155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38138103"/>
            <a:ext cx="160020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CEF2E-D56B-4565-8ED6-2FFFE9B0B6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38138103"/>
            <a:ext cx="217170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38138103"/>
            <a:ext cx="160020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891FC-4EB4-41B2-8455-ED369E7092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677276"/>
          </a:xfrm>
          <a:prstGeom prst="rect">
            <a:avLst/>
          </a:prstGeom>
        </p:spPr>
      </p:pic>
      <p:pic>
        <p:nvPicPr>
          <p:cNvPr id="14" name="Picture 13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724400"/>
            <a:ext cx="6858000" cy="4344914"/>
          </a:xfrm>
          <a:prstGeom prst="rect">
            <a:avLst/>
          </a:prstGeom>
        </p:spPr>
      </p:pic>
      <p:pic>
        <p:nvPicPr>
          <p:cNvPr id="15" name="Picture 14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9144000"/>
            <a:ext cx="6858000" cy="3186775"/>
          </a:xfrm>
          <a:prstGeom prst="rect">
            <a:avLst/>
          </a:prstGeom>
        </p:spPr>
      </p:pic>
      <p:pic>
        <p:nvPicPr>
          <p:cNvPr id="16" name="Picture 15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2344400"/>
            <a:ext cx="6858000" cy="4861560"/>
          </a:xfrm>
          <a:prstGeom prst="rect">
            <a:avLst/>
          </a:prstGeom>
        </p:spPr>
      </p:pic>
      <p:pic>
        <p:nvPicPr>
          <p:cNvPr id="17" name="Picture 16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7526000"/>
            <a:ext cx="6858000" cy="4847635"/>
          </a:xfrm>
          <a:prstGeom prst="rect">
            <a:avLst/>
          </a:prstGeom>
        </p:spPr>
      </p:pic>
      <p:pic>
        <p:nvPicPr>
          <p:cNvPr id="18" name="Picture 17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5720" y="22098000"/>
            <a:ext cx="6736080" cy="4960620"/>
          </a:xfrm>
          <a:prstGeom prst="rect">
            <a:avLst/>
          </a:prstGeom>
        </p:spPr>
      </p:pic>
      <p:pic>
        <p:nvPicPr>
          <p:cNvPr id="19" name="Picture 18" descr="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27051000"/>
            <a:ext cx="5935980" cy="4930140"/>
          </a:xfrm>
          <a:prstGeom prst="rect">
            <a:avLst/>
          </a:prstGeom>
        </p:spPr>
      </p:pic>
      <p:pic>
        <p:nvPicPr>
          <p:cNvPr id="20" name="Picture 19" descr="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0" y="32004000"/>
            <a:ext cx="5608320" cy="4404360"/>
          </a:xfrm>
          <a:prstGeom prst="rect">
            <a:avLst/>
          </a:prstGeom>
        </p:spPr>
      </p:pic>
      <p:pic>
        <p:nvPicPr>
          <p:cNvPr id="21" name="Picture 20" descr="9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0" y="36309300"/>
            <a:ext cx="4655820" cy="4838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2014-02-16T03:13:00Z</dcterms:created>
  <dcterms:modified xsi:type="dcterms:W3CDTF">2014-02-16T03:15:44Z</dcterms:modified>
</cp:coreProperties>
</file>