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3101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84B48-1114-4136-AF58-66F1E99B522A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3B715-9C4D-4257-85D4-9CE365CBF7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760720" cy="448818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95800"/>
            <a:ext cx="5753100" cy="49149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372600"/>
            <a:ext cx="5753100" cy="4541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2014-02-02T03:16:51Z</dcterms:created>
  <dcterms:modified xsi:type="dcterms:W3CDTF">2014-02-02T03:17:46Z</dcterms:modified>
</cp:coreProperties>
</file>