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3370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F4BA2-1150-48B3-B843-BAB201AB5E39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CECC6-B6E0-4837-A654-4BEA6A62E7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" y="0"/>
            <a:ext cx="6751320" cy="36195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657600"/>
            <a:ext cx="6484620" cy="378714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7467600"/>
            <a:ext cx="6324600" cy="389382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4320" y="11582400"/>
            <a:ext cx="6583680" cy="266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2014-01-26T23:13:50Z</dcterms:created>
  <dcterms:modified xsi:type="dcterms:W3CDTF">2014-01-26T23:16:42Z</dcterms:modified>
</cp:coreProperties>
</file>