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22860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1421" y="4666"/>
      </p:cViewPr>
      <p:guideLst>
        <p:guide orient="horz" pos="720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7101419"/>
            <a:ext cx="5829300" cy="490008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12954000"/>
            <a:ext cx="4800600" cy="5842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69FE8-3425-4563-B619-34F137B94EF9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8E583-CAB6-40A3-947A-504E87A78E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69FE8-3425-4563-B619-34F137B94EF9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8E583-CAB6-40A3-947A-504E87A78E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3053295"/>
            <a:ext cx="1157288" cy="650134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3053295"/>
            <a:ext cx="3357563" cy="650134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69FE8-3425-4563-B619-34F137B94EF9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8E583-CAB6-40A3-947A-504E87A78E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69FE8-3425-4563-B619-34F137B94EF9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8E583-CAB6-40A3-947A-504E87A78E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4689668"/>
            <a:ext cx="5829300" cy="454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9689045"/>
            <a:ext cx="5829300" cy="500062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69FE8-3425-4563-B619-34F137B94EF9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8E583-CAB6-40A3-947A-504E87A78E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17780002"/>
            <a:ext cx="2257425" cy="5028671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17780002"/>
            <a:ext cx="2257425" cy="5028671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69FE8-3425-4563-B619-34F137B94EF9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8E583-CAB6-40A3-947A-504E87A78E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15460"/>
            <a:ext cx="6172200" cy="3810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5117043"/>
            <a:ext cx="3030141" cy="213254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7249583"/>
            <a:ext cx="3030141" cy="13170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5117043"/>
            <a:ext cx="3031331" cy="213254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7249583"/>
            <a:ext cx="3031331" cy="13170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69FE8-3425-4563-B619-34F137B94EF9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8E583-CAB6-40A3-947A-504E87A78E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69FE8-3425-4563-B619-34F137B94EF9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8E583-CAB6-40A3-947A-504E87A78E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69FE8-3425-4563-B619-34F137B94EF9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8E583-CAB6-40A3-947A-504E87A78E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10167"/>
            <a:ext cx="2256235" cy="3873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910168"/>
            <a:ext cx="3833813" cy="1951037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4783668"/>
            <a:ext cx="2256235" cy="156368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69FE8-3425-4563-B619-34F137B94EF9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8E583-CAB6-40A3-947A-504E87A78E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6002000"/>
            <a:ext cx="4114800" cy="188912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2042583"/>
            <a:ext cx="4114800" cy="13716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7891127"/>
            <a:ext cx="4114800" cy="268287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69FE8-3425-4563-B619-34F137B94EF9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8E583-CAB6-40A3-947A-504E87A78E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915460"/>
            <a:ext cx="6172200" cy="381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5334002"/>
            <a:ext cx="6172200" cy="150865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21187835"/>
            <a:ext cx="1600200" cy="12170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69FE8-3425-4563-B619-34F137B94EF9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21187835"/>
            <a:ext cx="2171700" cy="12170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21187835"/>
            <a:ext cx="1600200" cy="12170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8E583-CAB6-40A3-947A-504E87A78EE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4619526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65312" y="4648199"/>
            <a:ext cx="6858000" cy="4201233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-43544" y="8893616"/>
            <a:ext cx="6858000" cy="4633784"/>
          </a:xfrm>
          <a:prstGeom prst="rect">
            <a:avLst/>
          </a:prstGeom>
        </p:spPr>
      </p:pic>
      <p:pic>
        <p:nvPicPr>
          <p:cNvPr id="7" name="Picture 6" descr="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3585360"/>
            <a:ext cx="6858000" cy="448352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2014-02-06T17:24:04Z</dcterms:created>
  <dcterms:modified xsi:type="dcterms:W3CDTF">2014-02-06T17:26:44Z</dcterms:modified>
</cp:coreProperties>
</file>