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1920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2264" y="4560"/>
      </p:cViewPr>
      <p:guideLst>
        <p:guide orient="horz" pos="6048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965192"/>
            <a:ext cx="5829300" cy="411607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0881360"/>
            <a:ext cx="4800600" cy="4907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16960-8444-4186-AB27-F8DDA8237DE8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A09-F566-4625-9EDC-3F4990E1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90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16960-8444-4186-AB27-F8DDA8237DE8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A09-F566-4625-9EDC-3F4990E1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640207"/>
            <a:ext cx="1157288" cy="34955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640207"/>
            <a:ext cx="3357563" cy="349554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16960-8444-4186-AB27-F8DDA8237DE8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A09-F566-4625-9EDC-3F4990E1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43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16960-8444-4186-AB27-F8DDA8237DE8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A09-F566-4625-9EDC-3F4990E1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074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2339322"/>
            <a:ext cx="5829300" cy="38138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8138799"/>
            <a:ext cx="5829300" cy="420052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16960-8444-4186-AB27-F8DDA8237DE8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A09-F566-4625-9EDC-3F4990E1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89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9556752"/>
            <a:ext cx="2257425" cy="270389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9556752"/>
            <a:ext cx="2257425" cy="270389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16960-8444-4186-AB27-F8DDA8237DE8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A09-F566-4625-9EDC-3F4990E1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5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68986"/>
            <a:ext cx="6172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298317"/>
            <a:ext cx="3030141" cy="17913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6089651"/>
            <a:ext cx="3030141" cy="110636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298317"/>
            <a:ext cx="3031331" cy="17913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6089651"/>
            <a:ext cx="3031331" cy="110636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16960-8444-4186-AB27-F8DDA8237DE8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A09-F566-4625-9EDC-3F4990E1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90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16960-8444-4186-AB27-F8DDA8237DE8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A09-F566-4625-9EDC-3F4990E1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78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16960-8444-4186-AB27-F8DDA8237DE8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A09-F566-4625-9EDC-3F4990E1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764540"/>
            <a:ext cx="2256235" cy="32537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764543"/>
            <a:ext cx="3833813" cy="163887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4018283"/>
            <a:ext cx="2256235" cy="131349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16960-8444-4186-AB27-F8DDA8237DE8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A09-F566-4625-9EDC-3F4990E1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91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3441681"/>
            <a:ext cx="4114800" cy="15868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715770"/>
            <a:ext cx="4114800" cy="115214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5028547"/>
            <a:ext cx="4114800" cy="22536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16960-8444-4186-AB27-F8DDA8237DE8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A09-F566-4625-9EDC-3F4990E1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60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768986"/>
            <a:ext cx="6172200" cy="3200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480561"/>
            <a:ext cx="6172200" cy="12672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7797783"/>
            <a:ext cx="1600200" cy="1022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16960-8444-4186-AB27-F8DDA8237DE8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7797783"/>
            <a:ext cx="2171700" cy="1022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7797783"/>
            <a:ext cx="1600200" cy="1022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F8A09-F566-4625-9EDC-3F4990E1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5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71"/>
            <a:ext cx="6858000" cy="43185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23" y="4340358"/>
            <a:ext cx="6858000" cy="45897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4" y="8930065"/>
            <a:ext cx="6858000" cy="443156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1" y="13361632"/>
            <a:ext cx="6858000" cy="371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693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JC Chiao</dc:creator>
  <cp:lastModifiedBy>JC Chiao</cp:lastModifiedBy>
  <cp:revision>1</cp:revision>
  <dcterms:created xsi:type="dcterms:W3CDTF">2014-01-26T04:44:29Z</dcterms:created>
  <dcterms:modified xsi:type="dcterms:W3CDTF">2014-01-26T04:47:47Z</dcterms:modified>
</cp:coreProperties>
</file>