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3716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4" d="100"/>
          <a:sy n="24" d="100"/>
        </p:scale>
        <p:origin x="-1978" y="-67"/>
      </p:cViewPr>
      <p:guideLst>
        <p:guide orient="horz" pos="43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4260851"/>
            <a:ext cx="5829300" cy="2940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7772400"/>
            <a:ext cx="48006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6084-F4BC-4B98-AED7-36DBA0C67121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A42A1-93B0-49B3-9E3A-588D345FC7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6084-F4BC-4B98-AED7-36DBA0C67121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A42A1-93B0-49B3-9E3A-588D345FC7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098550"/>
            <a:ext cx="1157288" cy="23406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1098550"/>
            <a:ext cx="3357563" cy="23406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6084-F4BC-4B98-AED7-36DBA0C67121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A42A1-93B0-49B3-9E3A-588D345FC7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6084-F4BC-4B98-AED7-36DBA0C67121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A42A1-93B0-49B3-9E3A-588D345FC7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8813801"/>
            <a:ext cx="5829300" cy="27241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5813427"/>
            <a:ext cx="5829300" cy="30003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6084-F4BC-4B98-AED7-36DBA0C67121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A42A1-93B0-49B3-9E3A-588D345FC7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6400801"/>
            <a:ext cx="2257425" cy="1810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6400801"/>
            <a:ext cx="2257425" cy="1810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6084-F4BC-4B98-AED7-36DBA0C67121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A42A1-93B0-49B3-9E3A-588D345FC7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49276"/>
            <a:ext cx="6172200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070226"/>
            <a:ext cx="3030141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4349750"/>
            <a:ext cx="3030141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3070226"/>
            <a:ext cx="3031331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349750"/>
            <a:ext cx="3031331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6084-F4BC-4B98-AED7-36DBA0C67121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A42A1-93B0-49B3-9E3A-588D345FC7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6084-F4BC-4B98-AED7-36DBA0C67121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A42A1-93B0-49B3-9E3A-588D345FC7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6084-F4BC-4B98-AED7-36DBA0C67121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A42A1-93B0-49B3-9E3A-588D345FC7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46100"/>
            <a:ext cx="2256235" cy="23241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546101"/>
            <a:ext cx="3833813" cy="1170622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870201"/>
            <a:ext cx="2256235" cy="93821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6084-F4BC-4B98-AED7-36DBA0C67121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A42A1-93B0-49B3-9E3A-588D345FC7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9601200"/>
            <a:ext cx="4114800" cy="11334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225550"/>
            <a:ext cx="4114800" cy="8229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0734676"/>
            <a:ext cx="4114800" cy="16097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26084-F4BC-4B98-AED7-36DBA0C67121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A42A1-93B0-49B3-9E3A-588D345FC7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549276"/>
            <a:ext cx="6172200" cy="228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200401"/>
            <a:ext cx="6172200" cy="9051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2712701"/>
            <a:ext cx="16002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26084-F4BC-4B98-AED7-36DBA0C67121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2712701"/>
            <a:ext cx="21717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2712701"/>
            <a:ext cx="16002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A42A1-93B0-49B3-9E3A-588D345FC72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0"/>
            <a:ext cx="6705600" cy="4762500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" y="4876800"/>
            <a:ext cx="6705600" cy="46101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2014-02-16T03:37:11Z</dcterms:created>
  <dcterms:modified xsi:type="dcterms:W3CDTF">2014-02-16T03:37:48Z</dcterms:modified>
</cp:coreProperties>
</file>