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34" y="21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703C-8705-4C02-BECC-720D58220F31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FE7D-CA37-4241-A724-E7C14BD2EA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703C-8705-4C02-BECC-720D58220F31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FE7D-CA37-4241-A724-E7C14BD2EA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703C-8705-4C02-BECC-720D58220F31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FE7D-CA37-4241-A724-E7C14BD2EA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703C-8705-4C02-BECC-720D58220F31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FE7D-CA37-4241-A724-E7C14BD2EA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703C-8705-4C02-BECC-720D58220F31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FE7D-CA37-4241-A724-E7C14BD2EA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703C-8705-4C02-BECC-720D58220F31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FE7D-CA37-4241-A724-E7C14BD2EA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703C-8705-4C02-BECC-720D58220F31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FE7D-CA37-4241-A724-E7C14BD2EA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703C-8705-4C02-BECC-720D58220F31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FE7D-CA37-4241-A724-E7C14BD2EA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703C-8705-4C02-BECC-720D58220F31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FE7D-CA37-4241-A724-E7C14BD2EA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703C-8705-4C02-BECC-720D58220F31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FE7D-CA37-4241-A724-E7C14BD2EA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703C-8705-4C02-BECC-720D58220F31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FE7D-CA37-4241-A724-E7C14BD2EA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1703C-8705-4C02-BECC-720D58220F31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AFE7D-CA37-4241-A724-E7C14BD2EA4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2540228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590800"/>
            <a:ext cx="6858000" cy="271419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2014-04-06T21:05:06Z</dcterms:created>
  <dcterms:modified xsi:type="dcterms:W3CDTF">2014-04-06T21:06:00Z</dcterms:modified>
</cp:coreProperties>
</file>