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0972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619" y="1526"/>
      </p:cViewPr>
      <p:guideLst>
        <p:guide orient="horz" pos="345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408681"/>
            <a:ext cx="5829300" cy="2352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6217920"/>
            <a:ext cx="4800600" cy="2804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703582"/>
            <a:ext cx="1157288" cy="149783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703582"/>
            <a:ext cx="3357563" cy="149783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051041"/>
            <a:ext cx="5829300" cy="21793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650742"/>
            <a:ext cx="5829300" cy="24002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4097022"/>
            <a:ext cx="2257425" cy="115849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4097022"/>
            <a:ext cx="2257425" cy="115849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39421"/>
            <a:ext cx="61722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56181"/>
            <a:ext cx="3030141" cy="10236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479800"/>
            <a:ext cx="3030141" cy="63220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456181"/>
            <a:ext cx="3031331" cy="10236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479800"/>
            <a:ext cx="3031331" cy="63220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36880"/>
            <a:ext cx="2256235" cy="18592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436881"/>
            <a:ext cx="3833813" cy="93649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296161"/>
            <a:ext cx="2256235" cy="75057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7680960"/>
            <a:ext cx="4114800" cy="9067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980440"/>
            <a:ext cx="4114800" cy="6583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8587741"/>
            <a:ext cx="4114800" cy="12877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39421"/>
            <a:ext cx="61722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560321"/>
            <a:ext cx="6172200" cy="72415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0170161"/>
            <a:ext cx="1600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87FDD-7454-4219-9476-FCECE59A3399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0170161"/>
            <a:ext cx="21717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0170161"/>
            <a:ext cx="1600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31654-4EDA-4787-828C-B4B34C1B7B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85905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90600"/>
            <a:ext cx="6858000" cy="4165876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38100" y="5158740"/>
            <a:ext cx="6858000" cy="23002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2014-03-04T20:36:29Z</dcterms:created>
  <dcterms:modified xsi:type="dcterms:W3CDTF">2014-03-04T20:38:00Z</dcterms:modified>
</cp:coreProperties>
</file>