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14" y="177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F7F0D-85F3-41E9-8A2E-A8B0B870B80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AD01-4D13-4AFC-9184-3E0321437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F7F0D-85F3-41E9-8A2E-A8B0B870B80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AD01-4D13-4AFC-9184-3E0321437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F7F0D-85F3-41E9-8A2E-A8B0B870B80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AD01-4D13-4AFC-9184-3E0321437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F7F0D-85F3-41E9-8A2E-A8B0B870B80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AD01-4D13-4AFC-9184-3E0321437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F7F0D-85F3-41E9-8A2E-A8B0B870B80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AD01-4D13-4AFC-9184-3E0321437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F7F0D-85F3-41E9-8A2E-A8B0B870B80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AD01-4D13-4AFC-9184-3E0321437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F7F0D-85F3-41E9-8A2E-A8B0B870B80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AD01-4D13-4AFC-9184-3E0321437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F7F0D-85F3-41E9-8A2E-A8B0B870B80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AD01-4D13-4AFC-9184-3E0321437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F7F0D-85F3-41E9-8A2E-A8B0B870B80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AD01-4D13-4AFC-9184-3E0321437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F7F0D-85F3-41E9-8A2E-A8B0B870B80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AD01-4D13-4AFC-9184-3E0321437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F7F0D-85F3-41E9-8A2E-A8B0B870B80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AD01-4D13-4AFC-9184-3E0321437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F7F0D-85F3-41E9-8A2E-A8B0B870B809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7AD01-4D13-4AFC-9184-3E03214379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593431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419600"/>
            <a:ext cx="4722254" cy="4572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2014-02-01T17:04:31Z</dcterms:created>
  <dcterms:modified xsi:type="dcterms:W3CDTF">2014-02-01T17:05:22Z</dcterms:modified>
</cp:coreProperties>
</file>