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728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EFDA9-80BC-4D00-AABF-B7D14979A50C}" type="datetimeFigureOut">
              <a:rPr lang="en-US" smtClean="0"/>
              <a:t>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D4DDC-703B-417A-9EF8-6DD01C524F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248400" cy="410718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038600"/>
            <a:ext cx="4274820" cy="38328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2014-01-26T16:12:25Z</dcterms:created>
  <dcterms:modified xsi:type="dcterms:W3CDTF">2014-01-26T16:14:30Z</dcterms:modified>
</cp:coreProperties>
</file>