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213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ewthings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6000"/>
            <a:ext cx="4328160" cy="4069080"/>
          </a:xfrm>
          <a:prstGeom prst="rect">
            <a:avLst/>
          </a:prstGeom>
        </p:spPr>
      </p:pic>
      <p:pic>
        <p:nvPicPr>
          <p:cNvPr id="6" name="Picture 5" descr="inewthings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591300" cy="4175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2014-01-26T16:12:25Z</dcterms:created>
  <dcterms:modified xsi:type="dcterms:W3CDTF">2014-01-26T20:39:33Z</dcterms:modified>
</cp:coreProperties>
</file>