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3370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507D9-1C4A-49DA-890D-9EC99B8A1C13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5D0D2-F966-4389-8CE9-BCD3EC456E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885514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962400"/>
            <a:ext cx="6164580" cy="453390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8534400"/>
            <a:ext cx="6141720" cy="45643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2014-02-01T15:51:22Z</dcterms:created>
  <dcterms:modified xsi:type="dcterms:W3CDTF">2014-02-01T15:52:17Z</dcterms:modified>
</cp:coreProperties>
</file>