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173736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0" d="100"/>
          <a:sy n="60" d="100"/>
        </p:scale>
        <p:origin x="-1162" y="2400"/>
      </p:cViewPr>
      <p:guideLst>
        <p:guide orient="horz" pos="5472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5397078"/>
            <a:ext cx="5829300" cy="37240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9845040"/>
            <a:ext cx="4800600" cy="44399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98777-EA93-425F-A9B8-BAC91D2D76BE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A5E21-0C96-4F04-BD61-7C0996D5062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98777-EA93-425F-A9B8-BAC91D2D76BE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A5E21-0C96-4F04-BD61-7C0996D5062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1761491"/>
            <a:ext cx="1157288" cy="3755432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1761491"/>
            <a:ext cx="3357563" cy="3755432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98777-EA93-425F-A9B8-BAC91D2D76BE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A5E21-0C96-4F04-BD61-7C0996D5062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98777-EA93-425F-A9B8-BAC91D2D76BE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A5E21-0C96-4F04-BD61-7C0996D5062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11164148"/>
            <a:ext cx="5829300" cy="345059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7363674"/>
            <a:ext cx="5829300" cy="38004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98777-EA93-425F-A9B8-BAC91D2D76BE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A5E21-0C96-4F04-BD61-7C0996D5062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10271338"/>
            <a:ext cx="2257425" cy="2904447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10271338"/>
            <a:ext cx="2257425" cy="2904447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98777-EA93-425F-A9B8-BAC91D2D76BE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A5E21-0C96-4F04-BD61-7C0996D5062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695750"/>
            <a:ext cx="6172200" cy="289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3888953"/>
            <a:ext cx="3030141" cy="162073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5509683"/>
            <a:ext cx="3030141" cy="1000993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3888953"/>
            <a:ext cx="3031331" cy="162073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5509683"/>
            <a:ext cx="3031331" cy="1000993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98777-EA93-425F-A9B8-BAC91D2D76BE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A5E21-0C96-4F04-BD61-7C0996D5062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98777-EA93-425F-A9B8-BAC91D2D76BE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A5E21-0C96-4F04-BD61-7C0996D5062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98777-EA93-425F-A9B8-BAC91D2D76BE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A5E21-0C96-4F04-BD61-7C0996D5062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691727"/>
            <a:ext cx="2256235" cy="294386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691728"/>
            <a:ext cx="3833813" cy="1482788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3635588"/>
            <a:ext cx="2256235" cy="118840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98777-EA93-425F-A9B8-BAC91D2D76BE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A5E21-0C96-4F04-BD61-7C0996D5062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12161520"/>
            <a:ext cx="4114800" cy="143573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1552363"/>
            <a:ext cx="4114800" cy="1042416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13597256"/>
            <a:ext cx="4114800" cy="203898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98777-EA93-425F-A9B8-BAC91D2D76BE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0A5E21-0C96-4F04-BD61-7C0996D5062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695750"/>
            <a:ext cx="6172200" cy="2895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4053841"/>
            <a:ext cx="6172200" cy="11465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16102755"/>
            <a:ext cx="1600200" cy="9249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A98777-EA93-425F-A9B8-BAC91D2D76BE}" type="datetimeFigureOut">
              <a:rPr lang="en-US" smtClean="0"/>
              <a:t>2/1/2014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16102755"/>
            <a:ext cx="2171700" cy="9249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16102755"/>
            <a:ext cx="1600200" cy="9249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0A5E21-0C96-4F04-BD61-7C0996D5062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858000" cy="3523920"/>
          </a:xfrm>
          <a:prstGeom prst="rect">
            <a:avLst/>
          </a:prstGeom>
        </p:spPr>
      </p:pic>
      <p:pic>
        <p:nvPicPr>
          <p:cNvPr id="5" name="Picture 4" descr="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3543300"/>
            <a:ext cx="6858000" cy="1521995"/>
          </a:xfrm>
          <a:prstGeom prst="rect">
            <a:avLst/>
          </a:prstGeom>
        </p:spPr>
      </p:pic>
      <p:pic>
        <p:nvPicPr>
          <p:cNvPr id="6" name="Picture 5" descr="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5143500"/>
            <a:ext cx="6858000" cy="2978055"/>
          </a:xfrm>
          <a:prstGeom prst="rect">
            <a:avLst/>
          </a:prstGeom>
        </p:spPr>
      </p:pic>
      <p:pic>
        <p:nvPicPr>
          <p:cNvPr id="7" name="Picture 6" descr="4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8205856"/>
            <a:ext cx="6858000" cy="263395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1</cp:revision>
  <dcterms:created xsi:type="dcterms:W3CDTF">2014-02-01T21:19:51Z</dcterms:created>
  <dcterms:modified xsi:type="dcterms:W3CDTF">2014-02-01T21:20:53Z</dcterms:modified>
</cp:coreProperties>
</file>