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286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46" y="5904"/>
      </p:cViewPr>
      <p:guideLst>
        <p:guide orient="horz" pos="720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7101422"/>
            <a:ext cx="5829300" cy="49000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2954000"/>
            <a:ext cx="4800600" cy="5842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C9ED-223F-48AF-9D6F-BC8B1D70E49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DF55-4E02-41D6-917B-8C8F3AC4D9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C9ED-223F-48AF-9D6F-BC8B1D70E49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DF55-4E02-41D6-917B-8C8F3AC4D9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430125" y="915465"/>
            <a:ext cx="3857625" cy="195050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915465"/>
            <a:ext cx="11458575" cy="195050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C9ED-223F-48AF-9D6F-BC8B1D70E49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DF55-4E02-41D6-917B-8C8F3AC4D9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C9ED-223F-48AF-9D6F-BC8B1D70E49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DF55-4E02-41D6-917B-8C8F3AC4D9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4689672"/>
            <a:ext cx="5829300" cy="454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9689045"/>
            <a:ext cx="5829300" cy="500062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C9ED-223F-48AF-9D6F-BC8B1D70E49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DF55-4E02-41D6-917B-8C8F3AC4D9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5334005"/>
            <a:ext cx="7658100" cy="150865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29650" y="5334005"/>
            <a:ext cx="7658100" cy="150865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C9ED-223F-48AF-9D6F-BC8B1D70E49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DF55-4E02-41D6-917B-8C8F3AC4D9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15460"/>
            <a:ext cx="6172200" cy="381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117043"/>
            <a:ext cx="3030141" cy="21325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7249583"/>
            <a:ext cx="3030141" cy="13170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5117043"/>
            <a:ext cx="3031331" cy="21325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7249583"/>
            <a:ext cx="3031331" cy="13170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C9ED-223F-48AF-9D6F-BC8B1D70E49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DF55-4E02-41D6-917B-8C8F3AC4D9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C9ED-223F-48AF-9D6F-BC8B1D70E49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DF55-4E02-41D6-917B-8C8F3AC4D9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C9ED-223F-48AF-9D6F-BC8B1D70E49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DF55-4E02-41D6-917B-8C8F3AC4D9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10167"/>
            <a:ext cx="2256235" cy="3873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910172"/>
            <a:ext cx="3833813" cy="1951037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4783672"/>
            <a:ext cx="2256235" cy="156368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C9ED-223F-48AF-9D6F-BC8B1D70E49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DF55-4E02-41D6-917B-8C8F3AC4D9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6002000"/>
            <a:ext cx="4114800" cy="18891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42583"/>
            <a:ext cx="4114800" cy="13716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7891127"/>
            <a:ext cx="4114800" cy="268287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C9ED-223F-48AF-9D6F-BC8B1D70E49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DF55-4E02-41D6-917B-8C8F3AC4D9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915460"/>
            <a:ext cx="6172200" cy="3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334005"/>
            <a:ext cx="6172200" cy="15086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1187839"/>
            <a:ext cx="16002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8C9ED-223F-48AF-9D6F-BC8B1D70E49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21187839"/>
            <a:ext cx="21717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21187839"/>
            <a:ext cx="16002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CDF55-4E02-41D6-917B-8C8F3AC4D9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213795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267200"/>
            <a:ext cx="6858000" cy="3285854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620000"/>
            <a:ext cx="6858000" cy="3849077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457200" y="11506200"/>
            <a:ext cx="6858000" cy="2458265"/>
          </a:xfrm>
          <a:prstGeom prst="rect">
            <a:avLst/>
          </a:prstGeom>
        </p:spPr>
      </p:pic>
      <p:pic>
        <p:nvPicPr>
          <p:cNvPr id="8" name="Picture 7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4020800"/>
            <a:ext cx="6858000" cy="32322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2014-01-26T05:18:35Z</dcterms:created>
  <dcterms:modified xsi:type="dcterms:W3CDTF">2014-01-26T05:21:10Z</dcterms:modified>
</cp:coreProperties>
</file>