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5544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205" y="5184"/>
      </p:cViewPr>
      <p:guideLst>
        <p:guide orient="horz" pos="4896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828964"/>
            <a:ext cx="5829300" cy="33320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8808720"/>
            <a:ext cx="4800600" cy="39725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6662-7C79-49C2-AB18-F73655C00756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EDCF2-EDE1-4419-9BA1-0ADD294D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6662-7C79-49C2-AB18-F73655C00756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EDCF2-EDE1-4419-9BA1-0ADD294D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410548"/>
            <a:ext cx="1157288" cy="3006407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410548"/>
            <a:ext cx="3357563" cy="3006407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6662-7C79-49C2-AB18-F73655C00756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EDCF2-EDE1-4419-9BA1-0ADD294D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6662-7C79-49C2-AB18-F73655C00756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EDCF2-EDE1-4419-9BA1-0ADD294D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9988974"/>
            <a:ext cx="5829300" cy="308737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6588551"/>
            <a:ext cx="5829300" cy="340042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6662-7C79-49C2-AB18-F73655C00756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EDCF2-EDE1-4419-9BA1-0ADD294D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8222194"/>
            <a:ext cx="2257425" cy="2325243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8222194"/>
            <a:ext cx="2257425" cy="2325243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6662-7C79-49C2-AB18-F73655C00756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EDCF2-EDE1-4419-9BA1-0ADD294D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22513"/>
            <a:ext cx="6172200" cy="259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479590"/>
            <a:ext cx="3030141" cy="145012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929717"/>
            <a:ext cx="3030141" cy="89562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479590"/>
            <a:ext cx="3031331" cy="145012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929717"/>
            <a:ext cx="3031331" cy="89562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6662-7C79-49C2-AB18-F73655C00756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EDCF2-EDE1-4419-9BA1-0ADD294D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6662-7C79-49C2-AB18-F73655C00756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EDCF2-EDE1-4419-9BA1-0ADD294D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6662-7C79-49C2-AB18-F73655C00756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EDCF2-EDE1-4419-9BA1-0ADD294D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18913"/>
            <a:ext cx="2256235" cy="26339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618915"/>
            <a:ext cx="3833813" cy="132670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252895"/>
            <a:ext cx="2256235" cy="106330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6662-7C79-49C2-AB18-F73655C00756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EDCF2-EDE1-4419-9BA1-0ADD294D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0881360"/>
            <a:ext cx="4114800" cy="128460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388957"/>
            <a:ext cx="4114800" cy="93268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2165966"/>
            <a:ext cx="4114800" cy="182435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66662-7C79-49C2-AB18-F73655C00756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EDCF2-EDE1-4419-9BA1-0ADD294D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622513"/>
            <a:ext cx="6172200" cy="2590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627121"/>
            <a:ext cx="6172200" cy="10258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4407728"/>
            <a:ext cx="160020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66662-7C79-49C2-AB18-F73655C00756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4407728"/>
            <a:ext cx="217170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4407728"/>
            <a:ext cx="160020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EDCF2-EDE1-4419-9BA1-0ADD294D5D2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1727" y="4038600"/>
            <a:ext cx="6879727" cy="4191000"/>
          </a:xfrm>
          <a:prstGeom prst="rect">
            <a:avLst/>
          </a:prstGeom>
        </p:spPr>
      </p:pic>
      <p:pic>
        <p:nvPicPr>
          <p:cNvPr id="4" name="Picture 3" descr="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1"/>
            <a:ext cx="6858000" cy="4390481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66768" y="8382000"/>
            <a:ext cx="6924768" cy="4495800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1885294"/>
            <a:ext cx="6858000" cy="390166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2014-01-26T00:33:32Z</dcterms:created>
  <dcterms:modified xsi:type="dcterms:W3CDTF">2014-01-26T00:35:56Z</dcterms:modified>
</cp:coreProperties>
</file>