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0116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02" y="4258"/>
      </p:cViewPr>
      <p:guideLst>
        <p:guide orient="horz" pos="633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6249248"/>
            <a:ext cx="5829300" cy="431207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1399520"/>
            <a:ext cx="4800600" cy="5140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2360933"/>
            <a:ext cx="1157288" cy="503525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2360933"/>
            <a:ext cx="3357563" cy="503525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926908"/>
            <a:ext cx="5829300" cy="39954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8526359"/>
            <a:ext cx="5829300" cy="44005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3769765"/>
            <a:ext cx="2257425" cy="389437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3769765"/>
            <a:ext cx="2257425" cy="389437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502998"/>
            <a:ext cx="303014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6379633"/>
            <a:ext cx="303014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502998"/>
            <a:ext cx="303133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6379633"/>
            <a:ext cx="303133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00947"/>
            <a:ext cx="2256235" cy="34086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800948"/>
            <a:ext cx="3833813" cy="171691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4209628"/>
            <a:ext cx="2256235" cy="137604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4081760"/>
            <a:ext cx="4114800" cy="166243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797473"/>
            <a:ext cx="4114800" cy="12070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5744191"/>
            <a:ext cx="4114800" cy="23609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693922"/>
            <a:ext cx="6172200" cy="13276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8645295"/>
            <a:ext cx="16002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7E337-D5D3-4F17-8C93-2DE8A4FFC0A2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8645295"/>
            <a:ext cx="21717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8645295"/>
            <a:ext cx="16002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108FB-7AF2-46C1-B990-DFFC60337FC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989246"/>
          </a:xfrm>
          <a:prstGeom prst="rect">
            <a:avLst/>
          </a:prstGeom>
        </p:spPr>
      </p:pic>
      <p:pic>
        <p:nvPicPr>
          <p:cNvPr id="5" name="Picture 4" descr="g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71800"/>
            <a:ext cx="6858000" cy="2187000"/>
          </a:xfrm>
          <a:prstGeom prst="rect">
            <a:avLst/>
          </a:prstGeom>
        </p:spPr>
      </p:pic>
      <p:pic>
        <p:nvPicPr>
          <p:cNvPr id="6" name="Picture 5" descr="g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5181600"/>
            <a:ext cx="6858000" cy="2286000"/>
          </a:xfrm>
          <a:prstGeom prst="rect">
            <a:avLst/>
          </a:prstGeom>
        </p:spPr>
      </p:pic>
      <p:pic>
        <p:nvPicPr>
          <p:cNvPr id="7" name="Picture 6" descr="g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7467600"/>
            <a:ext cx="6858000" cy="13618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2014-04-06T23:57:20Z</dcterms:created>
  <dcterms:modified xsi:type="dcterms:W3CDTF">2014-04-06T23:59:01Z</dcterms:modified>
</cp:coreProperties>
</file>