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686" y="4584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7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732372"/>
            <a:ext cx="3086100" cy="156040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32372"/>
            <a:ext cx="9144000" cy="156040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7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4267204"/>
            <a:ext cx="61150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5150" y="4267204"/>
            <a:ext cx="6115050" cy="12069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8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8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4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71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A0928-B55A-4191-8A15-8A1D3D37316B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71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71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22326-35D7-499C-8EBC-6644CEA907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41153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6934" y="3412042"/>
            <a:ext cx="6858000" cy="3148605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599356"/>
            <a:ext cx="6858000" cy="3042718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934" y="9523456"/>
            <a:ext cx="6858000" cy="31552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2014-04-02T16:05:50Z</dcterms:created>
  <dcterms:modified xsi:type="dcterms:W3CDTF">2014-04-02T16:09:01Z</dcterms:modified>
</cp:coreProperties>
</file>