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989" y="28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D7AC6-CD97-4003-974D-33D6B50C346D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CE2BA-674E-4D28-A7DB-345EBC4F8E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563888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581400"/>
            <a:ext cx="6858000" cy="333266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010400"/>
            <a:ext cx="6858000" cy="17893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2014-01-25T23:56:14Z</dcterms:created>
  <dcterms:modified xsi:type="dcterms:W3CDTF">2014-01-25T23:57:56Z</dcterms:modified>
</cp:coreProperties>
</file>