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2160" y="-96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879478"/>
            <a:ext cx="1157288" cy="187229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879478"/>
            <a:ext cx="3357563" cy="187229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8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5121278"/>
            <a:ext cx="2257425" cy="144811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5121278"/>
            <a:ext cx="2257425" cy="144811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7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1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3070227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349751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46102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870202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1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7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2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7D3D9-2B95-476B-84EF-50E905802578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8414E-8B57-4A96-BFB3-F291A51DE1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089565"/>
          </a:xfrm>
          <a:prstGeom prst="rect">
            <a:avLst/>
          </a:prstGeom>
        </p:spPr>
      </p:pic>
      <p:pic>
        <p:nvPicPr>
          <p:cNvPr id="8" name="Picture 7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267200"/>
            <a:ext cx="6858000" cy="5675839"/>
          </a:xfrm>
          <a:prstGeom prst="rect">
            <a:avLst/>
          </a:prstGeom>
        </p:spPr>
      </p:pic>
      <p:pic>
        <p:nvPicPr>
          <p:cNvPr id="9" name="Picture 8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0210800"/>
            <a:ext cx="6858000" cy="19803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2014-02-03T17:26:22Z</dcterms:created>
  <dcterms:modified xsi:type="dcterms:W3CDTF">2014-02-03T17:27:39Z</dcterms:modified>
</cp:coreProperties>
</file>