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1594" y="-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A650B-AD87-4356-B46A-B34B4155DAD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6712C-BAFB-4766-90CD-7EE0189E0A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75508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19500"/>
            <a:ext cx="6858000" cy="36488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2014-01-25T17:00:16Z</dcterms:created>
  <dcterms:modified xsi:type="dcterms:W3CDTF">2014-01-25T17:02:50Z</dcterms:modified>
</cp:coreProperties>
</file>