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35" y="11314"/>
      </p:cViewPr>
      <p:guideLst>
        <p:guide orient="horz" pos="864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521702"/>
            <a:ext cx="58293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5544800"/>
            <a:ext cx="4800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394200"/>
            <a:ext cx="1157288" cy="936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394200"/>
            <a:ext cx="3357563" cy="936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7627602"/>
            <a:ext cx="58293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1626854"/>
            <a:ext cx="58293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5603200"/>
            <a:ext cx="2257425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5603200"/>
            <a:ext cx="2257425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140452"/>
            <a:ext cx="303014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8699500"/>
            <a:ext cx="303014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6140452"/>
            <a:ext cx="303133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8699500"/>
            <a:ext cx="303133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92200"/>
            <a:ext cx="2256235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092202"/>
            <a:ext cx="3833813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5740402"/>
            <a:ext cx="2256235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9202400"/>
            <a:ext cx="41148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451100"/>
            <a:ext cx="4114800" cy="16459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1469352"/>
            <a:ext cx="41148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400802"/>
            <a:ext cx="6172200" cy="18103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6E153-77E6-4CCE-944F-A623FB2DCB07}" type="datetimeFigureOut">
              <a:rPr lang="en-US" smtClean="0"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5425402"/>
            <a:ext cx="21717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94E0B-1C0D-4C2B-981F-3996F21D74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48770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446863"/>
            <a:ext cx="6858000" cy="408906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" y="6587067"/>
            <a:ext cx="6858000" cy="4269441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998200"/>
            <a:ext cx="6858000" cy="4373868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5519400"/>
            <a:ext cx="6858000" cy="3563911"/>
          </a:xfrm>
          <a:prstGeom prst="rect">
            <a:avLst/>
          </a:prstGeom>
        </p:spPr>
      </p:pic>
      <p:pic>
        <p:nvPicPr>
          <p:cNvPr id="9" name="Picture 8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9168534"/>
            <a:ext cx="6858000" cy="43906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2014-03-05T16:37:31Z</dcterms:created>
  <dcterms:modified xsi:type="dcterms:W3CDTF">2014-03-05T16:39:42Z</dcterms:modified>
</cp:coreProperties>
</file>