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6459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-62"/>
      </p:cViewPr>
      <p:guideLst>
        <p:guide orient="horz" pos="518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113021"/>
            <a:ext cx="582930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326880"/>
            <a:ext cx="480060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581151"/>
            <a:ext cx="1157288" cy="337070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581151"/>
            <a:ext cx="3357563" cy="337070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0576561"/>
            <a:ext cx="5829300" cy="32689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976112"/>
            <a:ext cx="5829300" cy="36004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9216391"/>
            <a:ext cx="2257425" cy="260718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684271"/>
            <a:ext cx="303014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219700"/>
            <a:ext cx="303014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684271"/>
            <a:ext cx="3031331" cy="153542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219700"/>
            <a:ext cx="3031331" cy="948309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55320"/>
            <a:ext cx="2256235" cy="27889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55321"/>
            <a:ext cx="3833813" cy="140474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444241"/>
            <a:ext cx="2256235" cy="112585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1521440"/>
            <a:ext cx="4114800" cy="13601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470660"/>
            <a:ext cx="4114800" cy="98755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2881611"/>
            <a:ext cx="4114800" cy="19316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59131"/>
            <a:ext cx="6172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40481"/>
            <a:ext cx="6172200" cy="108623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6C237-90C2-4BBE-AA96-6AC73153C01B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5255241"/>
            <a:ext cx="21717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5255241"/>
            <a:ext cx="1600200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841A8-8D6D-49EA-8EDF-E79D95E8CA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657600"/>
            <a:ext cx="6858000" cy="3979738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3399286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848600"/>
            <a:ext cx="6858000" cy="4258278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2232834"/>
            <a:ext cx="6858000" cy="42263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2014-02-02T03:04:22Z</dcterms:created>
  <dcterms:modified xsi:type="dcterms:W3CDTF">2014-02-02T03:06:11Z</dcterms:modified>
</cp:coreProperties>
</file>