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46" y="5904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7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732372"/>
            <a:ext cx="3086100" cy="156040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32372"/>
            <a:ext cx="9144000" cy="156040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7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4267204"/>
            <a:ext cx="61150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5150" y="4267204"/>
            <a:ext cx="61150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8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8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4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71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AC396-F354-4730-87A0-1604D858E1FF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71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71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6E163-E82D-4FA1-BD39-A5B33D0F49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40800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57600"/>
            <a:ext cx="6858000" cy="415382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077200"/>
            <a:ext cx="6858000" cy="2332989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515600"/>
            <a:ext cx="6858000" cy="4023827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4782800"/>
            <a:ext cx="6858000" cy="258568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0" y="914400"/>
            <a:ext cx="2286000" cy="41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2014-02-04T04:56:10Z</dcterms:created>
  <dcterms:modified xsi:type="dcterms:W3CDTF">2014-02-04T04:57:39Z</dcterms:modified>
</cp:coreProperties>
</file>