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828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267" y="3758"/>
      </p:cViewPr>
      <p:guideLst>
        <p:guide orient="horz" pos="576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681135"/>
            <a:ext cx="5829300" cy="39200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0363200"/>
            <a:ext cx="4800600" cy="467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D94A-536A-4E68-808A-BB83C87A037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96E62-D191-4782-A37A-EC92566AF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D94A-536A-4E68-808A-BB83C87A037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96E62-D191-4782-A37A-EC92566AF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951569"/>
            <a:ext cx="1157288" cy="416136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951569"/>
            <a:ext cx="3357563" cy="41613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D94A-536A-4E68-808A-BB83C87A037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96E62-D191-4782-A37A-EC92566AF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D94A-536A-4E68-808A-BB83C87A037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96E62-D191-4782-A37A-EC92566AF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1751735"/>
            <a:ext cx="5829300" cy="36322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7751236"/>
            <a:ext cx="5829300" cy="40004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D94A-536A-4E68-808A-BB83C87A037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96E62-D191-4782-A37A-EC92566AF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11379201"/>
            <a:ext cx="2257425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11379201"/>
            <a:ext cx="2257425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D94A-536A-4E68-808A-BB83C87A037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96E62-D191-4782-A37A-EC92566AF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093635"/>
            <a:ext cx="303014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5799667"/>
            <a:ext cx="303014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4093635"/>
            <a:ext cx="303133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5799667"/>
            <a:ext cx="303133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D94A-536A-4E68-808A-BB83C87A037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96E62-D191-4782-A37A-EC92566AF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D94A-536A-4E68-808A-BB83C87A037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96E62-D191-4782-A37A-EC92566AF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D94A-536A-4E68-808A-BB83C87A037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96E62-D191-4782-A37A-EC92566AF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28133"/>
            <a:ext cx="2256235" cy="3098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728135"/>
            <a:ext cx="3833813" cy="156083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826935"/>
            <a:ext cx="2256235" cy="125095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D94A-536A-4E68-808A-BB83C87A037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96E62-D191-4782-A37A-EC92566AF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2801600"/>
            <a:ext cx="4114800" cy="15113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634067"/>
            <a:ext cx="4114800" cy="10972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4312901"/>
            <a:ext cx="4114800" cy="21462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D94A-536A-4E68-808A-BB83C87A037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96E62-D191-4782-A37A-EC92566AF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267201"/>
            <a:ext cx="6172200" cy="1206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6950268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7D94A-536A-4E68-808A-BB83C87A037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6950268"/>
            <a:ext cx="21717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6950268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96E62-D191-4782-A37A-EC92566AFB6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4354830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343398"/>
            <a:ext cx="6858000" cy="3592610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7946562"/>
            <a:ext cx="6858000" cy="51913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2014-02-26T16:28:23Z</dcterms:created>
  <dcterms:modified xsi:type="dcterms:W3CDTF">2014-02-26T16:32:36Z</dcterms:modified>
</cp:coreProperties>
</file>