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323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7CA92-2B66-4677-8C83-68CB6CB5F3CC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482E-FD8E-4565-90A6-8666A3EC8F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27703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96636"/>
            <a:ext cx="6858000" cy="47473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2014-01-28T17:09:55Z</dcterms:created>
  <dcterms:modified xsi:type="dcterms:W3CDTF">2014-01-28T17:10:44Z</dcterms:modified>
</cp:coreProperties>
</file>