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950" y="2098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8F301-AFF4-4D6E-B717-D7ACC1C6BD15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44929-8028-4F73-A8D7-0AF7FEB7E0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51660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0886" y="3472542"/>
            <a:ext cx="6858000" cy="372989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217216"/>
            <a:ext cx="6858000" cy="30682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2014-04-06T21:57:11Z</dcterms:created>
  <dcterms:modified xsi:type="dcterms:W3CDTF">2014-04-06T22:01:24Z</dcterms:modified>
</cp:coreProperties>
</file>