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819" y="-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D568-BB29-49EC-8ADD-6D479AA5B23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43EEB-FEE4-4CE8-8AFF-C66C2D64C0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D568-BB29-49EC-8ADD-6D479AA5B23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43EEB-FEE4-4CE8-8AFF-C66C2D64C0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D568-BB29-49EC-8ADD-6D479AA5B23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43EEB-FEE4-4CE8-8AFF-C66C2D64C0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D568-BB29-49EC-8ADD-6D479AA5B23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43EEB-FEE4-4CE8-8AFF-C66C2D64C0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D568-BB29-49EC-8ADD-6D479AA5B23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43EEB-FEE4-4CE8-8AFF-C66C2D64C0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D568-BB29-49EC-8ADD-6D479AA5B23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43EEB-FEE4-4CE8-8AFF-C66C2D64C0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D568-BB29-49EC-8ADD-6D479AA5B23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43EEB-FEE4-4CE8-8AFF-C66C2D64C0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D568-BB29-49EC-8ADD-6D479AA5B23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43EEB-FEE4-4CE8-8AFF-C66C2D64C0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D568-BB29-49EC-8ADD-6D479AA5B23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43EEB-FEE4-4CE8-8AFF-C66C2D64C0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D568-BB29-49EC-8ADD-6D479AA5B23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43EEB-FEE4-4CE8-8AFF-C66C2D64C0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D568-BB29-49EC-8ADD-6D479AA5B23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43EEB-FEE4-4CE8-8AFF-C66C2D64C0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7D568-BB29-49EC-8ADD-6D479AA5B23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43EEB-FEE4-4CE8-8AFF-C66C2D64C0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801798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3886200"/>
            <a:ext cx="3482340" cy="42824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2014-01-28T20:49:04Z</dcterms:created>
  <dcterms:modified xsi:type="dcterms:W3CDTF">2014-01-28T20:49:47Z</dcterms:modified>
</cp:coreProperties>
</file>