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45720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-1810" y="-62"/>
      </p:cViewPr>
      <p:guideLst>
        <p:guide orient="horz" pos="1440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202837"/>
            <a:ext cx="5829300" cy="9800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5908000"/>
            <a:ext cx="4800600" cy="1168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9250-3ADC-4ED9-B40C-FEC8C57F56F6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62B2-EC52-41CF-9E1F-4AEE7688E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9250-3ADC-4ED9-B40C-FEC8C57F56F6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62B2-EC52-41CF-9E1F-4AEE7688E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2202590"/>
            <a:ext cx="1157288" cy="2600748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2202590"/>
            <a:ext cx="3357563" cy="2600748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9250-3ADC-4ED9-B40C-FEC8C57F56F6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62B2-EC52-41CF-9E1F-4AEE7688E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9250-3ADC-4ED9-B40C-FEC8C57F56F6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62B2-EC52-41CF-9E1F-4AEE7688E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29379337"/>
            <a:ext cx="5829300" cy="90805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9378090"/>
            <a:ext cx="5829300" cy="1000124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9250-3ADC-4ED9-B40C-FEC8C57F56F6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62B2-EC52-41CF-9E1F-4AEE7688E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71120003"/>
            <a:ext cx="2257425" cy="2011574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71120003"/>
            <a:ext cx="2257425" cy="2011574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9250-3ADC-4ED9-B40C-FEC8C57F56F6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62B2-EC52-41CF-9E1F-4AEE7688E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30920"/>
            <a:ext cx="6172200" cy="762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0234087"/>
            <a:ext cx="3030141" cy="42650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4499167"/>
            <a:ext cx="3030141" cy="263419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10234087"/>
            <a:ext cx="3031331" cy="42650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4499167"/>
            <a:ext cx="3031331" cy="263419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9250-3ADC-4ED9-B40C-FEC8C57F56F6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62B2-EC52-41CF-9E1F-4AEE7688E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9250-3ADC-4ED9-B40C-FEC8C57F56F6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62B2-EC52-41CF-9E1F-4AEE7688E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9250-3ADC-4ED9-B40C-FEC8C57F56F6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62B2-EC52-41CF-9E1F-4AEE7688E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0333"/>
            <a:ext cx="2256235" cy="7747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0337"/>
            <a:ext cx="3833813" cy="390207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9567337"/>
            <a:ext cx="2256235" cy="3127375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9250-3ADC-4ED9-B40C-FEC8C57F56F6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62B2-EC52-41CF-9E1F-4AEE7688E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2004000"/>
            <a:ext cx="4114800" cy="37782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085167"/>
            <a:ext cx="4114800" cy="2743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35782253"/>
            <a:ext cx="4114800" cy="53657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9250-3ADC-4ED9-B40C-FEC8C57F56F6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62B2-EC52-41CF-9E1F-4AEE7688E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1830920"/>
            <a:ext cx="6172200" cy="76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0668003"/>
            <a:ext cx="6172200" cy="30173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42375670"/>
            <a:ext cx="1600200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A9250-3ADC-4ED9-B40C-FEC8C57F56F6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42375670"/>
            <a:ext cx="2171700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42375670"/>
            <a:ext cx="1600200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162B2-EC52-41CF-9E1F-4AEE7688E8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386585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495800"/>
            <a:ext cx="4968240" cy="442722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9067800"/>
            <a:ext cx="4907280" cy="4168140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3411200"/>
            <a:ext cx="5128260" cy="4610100"/>
          </a:xfrm>
          <a:prstGeom prst="rect">
            <a:avLst/>
          </a:prstGeom>
        </p:spPr>
      </p:pic>
      <p:pic>
        <p:nvPicPr>
          <p:cNvPr id="8" name="Picture 7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8211800"/>
            <a:ext cx="5143500" cy="4671060"/>
          </a:xfrm>
          <a:prstGeom prst="rect">
            <a:avLst/>
          </a:prstGeom>
        </p:spPr>
      </p:pic>
      <p:pic>
        <p:nvPicPr>
          <p:cNvPr id="9" name="Picture 8" descr="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23088600"/>
            <a:ext cx="5105400" cy="4229100"/>
          </a:xfrm>
          <a:prstGeom prst="rect">
            <a:avLst/>
          </a:prstGeom>
        </p:spPr>
      </p:pic>
      <p:pic>
        <p:nvPicPr>
          <p:cNvPr id="10" name="Picture 9" descr="7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27432000"/>
            <a:ext cx="5120640" cy="4678680"/>
          </a:xfrm>
          <a:prstGeom prst="rect">
            <a:avLst/>
          </a:prstGeom>
        </p:spPr>
      </p:pic>
      <p:pic>
        <p:nvPicPr>
          <p:cNvPr id="11" name="Picture 10" descr="8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0" y="32385000"/>
            <a:ext cx="5128260" cy="32232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8</cp:revision>
  <dcterms:created xsi:type="dcterms:W3CDTF">2014-02-01T17:30:32Z</dcterms:created>
  <dcterms:modified xsi:type="dcterms:W3CDTF">2014-02-01T18:14:33Z</dcterms:modified>
</cp:coreProperties>
</file>