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734" y="258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1A30B-9B29-4952-9A98-85C2488D5270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E32AC-5F99-48E8-9115-117D340811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356774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90750"/>
            <a:ext cx="6858000" cy="4218666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414135"/>
            <a:ext cx="6850380" cy="23774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2014-04-06T19:36:12Z</dcterms:created>
  <dcterms:modified xsi:type="dcterms:W3CDTF">2014-04-06T19:37:09Z</dcterms:modified>
</cp:coreProperties>
</file>