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2198" y="-82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1304B-16CC-4AEB-93B8-EE73FAC8A99E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AB491-8A6B-4699-9684-70A2CA9E11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6858000" cy="336358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10000"/>
            <a:ext cx="6858000" cy="370597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543800"/>
            <a:ext cx="6858000" cy="3729885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582400"/>
            <a:ext cx="6858000" cy="24011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2014-01-28T20:41:26Z</dcterms:created>
  <dcterms:modified xsi:type="dcterms:W3CDTF">2014-01-28T20:42:12Z</dcterms:modified>
</cp:coreProperties>
</file>