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4752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8"/>
            <a:ext cx="5829300" cy="39200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757" y="732373"/>
            <a:ext cx="2468166" cy="1560406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879" y="732373"/>
            <a:ext cx="7292578" cy="156040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8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7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880" y="4267204"/>
            <a:ext cx="4880371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43551" y="4267204"/>
            <a:ext cx="4880372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4093635"/>
            <a:ext cx="3031331" cy="17060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728134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728138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3826938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1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6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2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4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72"/>
            <a:ext cx="1600200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3AE68-CA98-4B50-8B83-D96642FFAD1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72"/>
            <a:ext cx="2171700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72"/>
            <a:ext cx="1600200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8C74C-F151-4574-B7C4-38EA3D0E56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00"/>
            <a:ext cx="6766560" cy="3977640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400"/>
            <a:ext cx="6713220" cy="3848100"/>
          </a:xfrm>
          <a:prstGeom prst="rect">
            <a:avLst/>
          </a:prstGeom>
        </p:spPr>
      </p:pic>
      <p:pic>
        <p:nvPicPr>
          <p:cNvPr id="10" name="Picture 9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153400"/>
            <a:ext cx="4511040" cy="3596640"/>
          </a:xfrm>
          <a:prstGeom prst="rect">
            <a:avLst/>
          </a:prstGeom>
        </p:spPr>
      </p:pic>
      <p:pic>
        <p:nvPicPr>
          <p:cNvPr id="11" name="Picture 10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887200"/>
            <a:ext cx="4434840" cy="39700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2014-01-26T05:35:48Z</dcterms:created>
  <dcterms:modified xsi:type="dcterms:W3CDTF">2014-01-26T05:37:27Z</dcterms:modified>
</cp:coreProperties>
</file>