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09728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0" d="100"/>
          <a:sy n="70" d="100"/>
        </p:scale>
        <p:origin x="-1421" y="2501"/>
      </p:cViewPr>
      <p:guideLst>
        <p:guide orient="horz" pos="3456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408681"/>
            <a:ext cx="5829300" cy="235204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6217920"/>
            <a:ext cx="4800600" cy="28041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780F1-D08C-4C3B-848E-38DC47481CFC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82D5-BC62-4669-8CC5-E7382D9492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780F1-D08C-4C3B-848E-38DC47481CFC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82D5-BC62-4669-8CC5-E7382D9492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703582"/>
            <a:ext cx="1157288" cy="1497837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703582"/>
            <a:ext cx="3357563" cy="1497837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780F1-D08C-4C3B-848E-38DC47481CFC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82D5-BC62-4669-8CC5-E7382D9492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780F1-D08C-4C3B-848E-38DC47481CFC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82D5-BC62-4669-8CC5-E7382D9492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7051041"/>
            <a:ext cx="5829300" cy="217932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650742"/>
            <a:ext cx="5829300" cy="240029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780F1-D08C-4C3B-848E-38DC47481CFC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82D5-BC62-4669-8CC5-E7382D9492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4097022"/>
            <a:ext cx="2257425" cy="115849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4097022"/>
            <a:ext cx="2257425" cy="115849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780F1-D08C-4C3B-848E-38DC47481CFC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82D5-BC62-4669-8CC5-E7382D9492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39421"/>
            <a:ext cx="61722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456181"/>
            <a:ext cx="3030141" cy="102361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479800"/>
            <a:ext cx="3030141" cy="632206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456181"/>
            <a:ext cx="3031331" cy="102361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479800"/>
            <a:ext cx="3031331" cy="632206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780F1-D08C-4C3B-848E-38DC47481CFC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82D5-BC62-4669-8CC5-E7382D9492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780F1-D08C-4C3B-848E-38DC47481CFC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82D5-BC62-4669-8CC5-E7382D9492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780F1-D08C-4C3B-848E-38DC47481CFC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82D5-BC62-4669-8CC5-E7382D9492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36880"/>
            <a:ext cx="2256235" cy="185928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436881"/>
            <a:ext cx="3833813" cy="936498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296161"/>
            <a:ext cx="2256235" cy="750570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780F1-D08C-4C3B-848E-38DC47481CFC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82D5-BC62-4669-8CC5-E7382D9492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7680960"/>
            <a:ext cx="4114800" cy="90678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980440"/>
            <a:ext cx="4114800" cy="65836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8587741"/>
            <a:ext cx="4114800" cy="128777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780F1-D08C-4C3B-848E-38DC47481CFC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82D5-BC62-4669-8CC5-E7382D9492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439421"/>
            <a:ext cx="6172200" cy="1828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560321"/>
            <a:ext cx="6172200" cy="72415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0170161"/>
            <a:ext cx="160020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780F1-D08C-4C3B-848E-38DC47481CFC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0170161"/>
            <a:ext cx="217170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0170161"/>
            <a:ext cx="160020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2E82D5-BC62-4669-8CC5-E7382D9492D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781800" cy="4526280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4572000"/>
            <a:ext cx="6789420" cy="4648200"/>
          </a:xfrm>
          <a:prstGeom prst="rect">
            <a:avLst/>
          </a:prstGeom>
        </p:spPr>
      </p:pic>
      <p:pic>
        <p:nvPicPr>
          <p:cNvPr id="6" name="Picture 5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3820" y="9372600"/>
            <a:ext cx="6774180" cy="51816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2014-01-25T21:33:10Z</dcterms:created>
  <dcterms:modified xsi:type="dcterms:W3CDTF">2014-01-25T21:34:09Z</dcterms:modified>
</cp:coreProperties>
</file>